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60"/>
  </p:notesMasterIdLst>
  <p:handoutMasterIdLst>
    <p:handoutMasterId r:id="rId61"/>
  </p:handoutMasterIdLst>
  <p:sldIdLst>
    <p:sldId id="780" r:id="rId7"/>
    <p:sldId id="276" r:id="rId8"/>
    <p:sldId id="757" r:id="rId9"/>
    <p:sldId id="746" r:id="rId10"/>
    <p:sldId id="753" r:id="rId11"/>
    <p:sldId id="724" r:id="rId12"/>
    <p:sldId id="726" r:id="rId13"/>
    <p:sldId id="727" r:id="rId14"/>
    <p:sldId id="261" r:id="rId15"/>
    <p:sldId id="766" r:id="rId16"/>
    <p:sldId id="627" r:id="rId17"/>
    <p:sldId id="732" r:id="rId18"/>
    <p:sldId id="256" r:id="rId19"/>
    <p:sldId id="257" r:id="rId20"/>
    <p:sldId id="781" r:id="rId21"/>
    <p:sldId id="791" r:id="rId22"/>
    <p:sldId id="805" r:id="rId23"/>
    <p:sldId id="806" r:id="rId24"/>
    <p:sldId id="807" r:id="rId25"/>
    <p:sldId id="792" r:id="rId26"/>
    <p:sldId id="793" r:id="rId27"/>
    <p:sldId id="833" r:id="rId28"/>
    <p:sldId id="827" r:id="rId29"/>
    <p:sldId id="808" r:id="rId30"/>
    <p:sldId id="794" r:id="rId31"/>
    <p:sldId id="783" r:id="rId32"/>
    <p:sldId id="795" r:id="rId33"/>
    <p:sldId id="796" r:id="rId34"/>
    <p:sldId id="797" r:id="rId35"/>
    <p:sldId id="798" r:id="rId36"/>
    <p:sldId id="801" r:id="rId37"/>
    <p:sldId id="811" r:id="rId38"/>
    <p:sldId id="813" r:id="rId39"/>
    <p:sldId id="829" r:id="rId40"/>
    <p:sldId id="812" r:id="rId41"/>
    <p:sldId id="814" r:id="rId42"/>
    <p:sldId id="830" r:id="rId43"/>
    <p:sldId id="820" r:id="rId44"/>
    <p:sldId id="816" r:id="rId45"/>
    <p:sldId id="832" r:id="rId46"/>
    <p:sldId id="800" r:id="rId47"/>
    <p:sldId id="818" r:id="rId48"/>
    <p:sldId id="822" r:id="rId49"/>
    <p:sldId id="828" r:id="rId50"/>
    <p:sldId id="817" r:id="rId51"/>
    <p:sldId id="803" r:id="rId52"/>
    <p:sldId id="831" r:id="rId53"/>
    <p:sldId id="823" r:id="rId54"/>
    <p:sldId id="826" r:id="rId55"/>
    <p:sldId id="824" r:id="rId56"/>
    <p:sldId id="782" r:id="rId57"/>
    <p:sldId id="637" r:id="rId58"/>
    <p:sldId id="635" r:id="rId5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780"/>
            <p14:sldId id="276"/>
            <p14:sldId id="757"/>
            <p14:sldId id="746"/>
            <p14:sldId id="753"/>
            <p14:sldId id="724"/>
            <p14:sldId id="726"/>
            <p14:sldId id="727"/>
            <p14:sldId id="261"/>
            <p14:sldId id="766"/>
            <p14:sldId id="627"/>
            <p14:sldId id="732"/>
            <p14:sldId id="256"/>
            <p14:sldId id="257"/>
            <p14:sldId id="781"/>
            <p14:sldId id="791"/>
            <p14:sldId id="805"/>
            <p14:sldId id="806"/>
            <p14:sldId id="807"/>
            <p14:sldId id="792"/>
            <p14:sldId id="793"/>
            <p14:sldId id="833"/>
            <p14:sldId id="827"/>
            <p14:sldId id="808"/>
            <p14:sldId id="794"/>
            <p14:sldId id="783"/>
            <p14:sldId id="795"/>
            <p14:sldId id="796"/>
            <p14:sldId id="797"/>
            <p14:sldId id="798"/>
            <p14:sldId id="801"/>
            <p14:sldId id="811"/>
            <p14:sldId id="813"/>
            <p14:sldId id="829"/>
            <p14:sldId id="812"/>
            <p14:sldId id="814"/>
            <p14:sldId id="830"/>
            <p14:sldId id="820"/>
            <p14:sldId id="816"/>
            <p14:sldId id="832"/>
            <p14:sldId id="800"/>
            <p14:sldId id="818"/>
            <p14:sldId id="822"/>
            <p14:sldId id="828"/>
            <p14:sldId id="817"/>
            <p14:sldId id="803"/>
            <p14:sldId id="831"/>
            <p14:sldId id="823"/>
            <p14:sldId id="826"/>
            <p14:sldId id="824"/>
            <p14:sldId id="782"/>
            <p14:sldId id="637"/>
            <p14:sldId id="6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432"/>
    <a:srgbClr val="000A1E"/>
    <a:srgbClr val="F2F5F8"/>
    <a:srgbClr val="000000"/>
    <a:srgbClr val="F04619"/>
    <a:srgbClr val="E8EBEE"/>
    <a:srgbClr val="00283C"/>
    <a:srgbClr val="DE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77D8C8-BF23-4B75-9834-911FCF593454}" v="432" dt="2025-12-11T18:40:27.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442" autoAdjust="0"/>
  </p:normalViewPr>
  <p:slideViewPr>
    <p:cSldViewPr snapToGrid="0">
      <p:cViewPr varScale="1">
        <p:scale>
          <a:sx n="53" d="100"/>
          <a:sy n="53" d="100"/>
        </p:scale>
        <p:origin x="1810" y="53"/>
      </p:cViewPr>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ien Laenen" userId="bd3730a8-90a2-4d6a-bd42-3acd4988feee" providerId="ADAL" clId="{7BE87371-C06C-4DE2-A63F-415C8E03B1C7}"/>
    <pc:docChg chg="undo custSel addSld delSld modSld sldOrd modSection">
      <pc:chgData name="Katrien Laenen" userId="bd3730a8-90a2-4d6a-bd42-3acd4988feee" providerId="ADAL" clId="{7BE87371-C06C-4DE2-A63F-415C8E03B1C7}" dt="2025-12-11T18:49:42.046" v="9141" actId="47"/>
      <pc:docMkLst>
        <pc:docMk/>
      </pc:docMkLst>
      <pc:sldChg chg="modSp add mod ord">
        <pc:chgData name="Katrien Laenen" userId="bd3730a8-90a2-4d6a-bd42-3acd4988feee" providerId="ADAL" clId="{7BE87371-C06C-4DE2-A63F-415C8E03B1C7}" dt="2025-12-10T09:59:51.479" v="1827"/>
        <pc:sldMkLst>
          <pc:docMk/>
          <pc:sldMk cId="3616312771" sldId="256"/>
        </pc:sldMkLst>
        <pc:spChg chg="mod">
          <ac:chgData name="Katrien Laenen" userId="bd3730a8-90a2-4d6a-bd42-3acd4988feee" providerId="ADAL" clId="{7BE87371-C06C-4DE2-A63F-415C8E03B1C7}" dt="2025-12-09T08:49:28.091" v="282" actId="20577"/>
          <ac:spMkLst>
            <pc:docMk/>
            <pc:sldMk cId="3616312771" sldId="256"/>
            <ac:spMk id="4" creationId="{7055EF63-96B8-BBC7-F6C7-AD1D0CA244C3}"/>
          </ac:spMkLst>
        </pc:spChg>
      </pc:sldChg>
      <pc:sldChg chg="modSp add mod ord modNotesTx">
        <pc:chgData name="Katrien Laenen" userId="bd3730a8-90a2-4d6a-bd42-3acd4988feee" providerId="ADAL" clId="{7BE87371-C06C-4DE2-A63F-415C8E03B1C7}" dt="2025-12-11T16:24:30.048" v="7827" actId="20577"/>
        <pc:sldMkLst>
          <pc:docMk/>
          <pc:sldMk cId="276004885" sldId="257"/>
        </pc:sldMkLst>
        <pc:spChg chg="mod">
          <ac:chgData name="Katrien Laenen" userId="bd3730a8-90a2-4d6a-bd42-3acd4988feee" providerId="ADAL" clId="{7BE87371-C06C-4DE2-A63F-415C8E03B1C7}" dt="2025-12-11T16:24:30.048" v="7827" actId="20577"/>
          <ac:spMkLst>
            <pc:docMk/>
            <pc:sldMk cId="276004885" sldId="257"/>
            <ac:spMk id="4" creationId="{8F1F9D7B-3F2A-67D6-D6AA-B56D421D50C1}"/>
          </ac:spMkLst>
        </pc:spChg>
      </pc:sldChg>
      <pc:sldChg chg="addSp modSp add mod">
        <pc:chgData name="Katrien Laenen" userId="bd3730a8-90a2-4d6a-bd42-3acd4988feee" providerId="ADAL" clId="{7BE87371-C06C-4DE2-A63F-415C8E03B1C7}" dt="2025-12-10T09:52:01.220" v="1713" actId="113"/>
        <pc:sldMkLst>
          <pc:docMk/>
          <pc:sldMk cId="0" sldId="261"/>
        </pc:sldMkLst>
        <pc:spChg chg="mod">
          <ac:chgData name="Katrien Laenen" userId="bd3730a8-90a2-4d6a-bd42-3acd4988feee" providerId="ADAL" clId="{7BE87371-C06C-4DE2-A63F-415C8E03B1C7}" dt="2025-12-10T09:52:01.220" v="1713" actId="113"/>
          <ac:spMkLst>
            <pc:docMk/>
            <pc:sldMk cId="0" sldId="261"/>
            <ac:spMk id="437" creationId="{00000000-0000-0000-0000-000000000000}"/>
          </ac:spMkLst>
        </pc:spChg>
        <pc:spChg chg="mod">
          <ac:chgData name="Katrien Laenen" userId="bd3730a8-90a2-4d6a-bd42-3acd4988feee" providerId="ADAL" clId="{7BE87371-C06C-4DE2-A63F-415C8E03B1C7}" dt="2025-12-10T09:48:15.170" v="1659" actId="20577"/>
          <ac:spMkLst>
            <pc:docMk/>
            <pc:sldMk cId="0" sldId="261"/>
            <ac:spMk id="438" creationId="{00000000-0000-0000-0000-000000000000}"/>
          </ac:spMkLst>
        </pc:spChg>
        <pc:picChg chg="add mod ord">
          <ac:chgData name="Katrien Laenen" userId="bd3730a8-90a2-4d6a-bd42-3acd4988feee" providerId="ADAL" clId="{7BE87371-C06C-4DE2-A63F-415C8E03B1C7}" dt="2025-12-10T09:51:09.713" v="1704" actId="167"/>
          <ac:picMkLst>
            <pc:docMk/>
            <pc:sldMk cId="0" sldId="261"/>
            <ac:picMk id="2" creationId="{2FF23848-16E2-F000-DCEC-597A9C507A17}"/>
          </ac:picMkLst>
        </pc:picChg>
      </pc:sldChg>
      <pc:sldChg chg="delSp mod">
        <pc:chgData name="Katrien Laenen" userId="bd3730a8-90a2-4d6a-bd42-3acd4988feee" providerId="ADAL" clId="{7BE87371-C06C-4DE2-A63F-415C8E03B1C7}" dt="2025-12-10T09:21:52.009" v="551" actId="478"/>
        <pc:sldMkLst>
          <pc:docMk/>
          <pc:sldMk cId="4036892778" sldId="276"/>
        </pc:sldMkLst>
        <pc:spChg chg="del">
          <ac:chgData name="Katrien Laenen" userId="bd3730a8-90a2-4d6a-bd42-3acd4988feee" providerId="ADAL" clId="{7BE87371-C06C-4DE2-A63F-415C8E03B1C7}" dt="2025-12-10T09:21:52.009" v="551" actId="478"/>
          <ac:spMkLst>
            <pc:docMk/>
            <pc:sldMk cId="4036892778" sldId="276"/>
            <ac:spMk id="2" creationId="{51279745-CD91-41EF-1C51-C63A80F878A0}"/>
          </ac:spMkLst>
        </pc:spChg>
      </pc:sldChg>
      <pc:sldChg chg="del">
        <pc:chgData name="Katrien Laenen" userId="bd3730a8-90a2-4d6a-bd42-3acd4988feee" providerId="ADAL" clId="{7BE87371-C06C-4DE2-A63F-415C8E03B1C7}" dt="2025-12-10T10:08:33.009" v="2432" actId="47"/>
        <pc:sldMkLst>
          <pc:docMk/>
          <pc:sldMk cId="431017031" sldId="279"/>
        </pc:sldMkLst>
      </pc:sldChg>
      <pc:sldChg chg="del">
        <pc:chgData name="Katrien Laenen" userId="bd3730a8-90a2-4d6a-bd42-3acd4988feee" providerId="ADAL" clId="{7BE87371-C06C-4DE2-A63F-415C8E03B1C7}" dt="2025-12-10T10:08:38.945" v="2438" actId="47"/>
        <pc:sldMkLst>
          <pc:docMk/>
          <pc:sldMk cId="3398043647" sldId="295"/>
        </pc:sldMkLst>
      </pc:sldChg>
      <pc:sldChg chg="del">
        <pc:chgData name="Katrien Laenen" userId="bd3730a8-90a2-4d6a-bd42-3acd4988feee" providerId="ADAL" clId="{7BE87371-C06C-4DE2-A63F-415C8E03B1C7}" dt="2025-12-10T10:08:36.945" v="2436" actId="47"/>
        <pc:sldMkLst>
          <pc:docMk/>
          <pc:sldMk cId="1655155805" sldId="299"/>
        </pc:sldMkLst>
      </pc:sldChg>
      <pc:sldChg chg="del">
        <pc:chgData name="Katrien Laenen" userId="bd3730a8-90a2-4d6a-bd42-3acd4988feee" providerId="ADAL" clId="{7BE87371-C06C-4DE2-A63F-415C8E03B1C7}" dt="2025-12-10T10:08:40.702" v="2440" actId="47"/>
        <pc:sldMkLst>
          <pc:docMk/>
          <pc:sldMk cId="2673179633" sldId="305"/>
        </pc:sldMkLst>
      </pc:sldChg>
      <pc:sldChg chg="del">
        <pc:chgData name="Katrien Laenen" userId="bd3730a8-90a2-4d6a-bd42-3acd4988feee" providerId="ADAL" clId="{7BE87371-C06C-4DE2-A63F-415C8E03B1C7}" dt="2025-12-10T10:08:41.899" v="2441" actId="47"/>
        <pc:sldMkLst>
          <pc:docMk/>
          <pc:sldMk cId="2164579019" sldId="310"/>
        </pc:sldMkLst>
      </pc:sldChg>
      <pc:sldChg chg="del">
        <pc:chgData name="Katrien Laenen" userId="bd3730a8-90a2-4d6a-bd42-3acd4988feee" providerId="ADAL" clId="{7BE87371-C06C-4DE2-A63F-415C8E03B1C7}" dt="2025-12-10T10:08:44.958" v="2442" actId="47"/>
        <pc:sldMkLst>
          <pc:docMk/>
          <pc:sldMk cId="3346811811" sldId="313"/>
        </pc:sldMkLst>
      </pc:sldChg>
      <pc:sldChg chg="del">
        <pc:chgData name="Katrien Laenen" userId="bd3730a8-90a2-4d6a-bd42-3acd4988feee" providerId="ADAL" clId="{7BE87371-C06C-4DE2-A63F-415C8E03B1C7}" dt="2025-12-10T10:08:46.425" v="2443" actId="47"/>
        <pc:sldMkLst>
          <pc:docMk/>
          <pc:sldMk cId="66690823" sldId="315"/>
        </pc:sldMkLst>
      </pc:sldChg>
      <pc:sldChg chg="del">
        <pc:chgData name="Katrien Laenen" userId="bd3730a8-90a2-4d6a-bd42-3acd4988feee" providerId="ADAL" clId="{7BE87371-C06C-4DE2-A63F-415C8E03B1C7}" dt="2025-12-10T10:08:07.137" v="2412" actId="47"/>
        <pc:sldMkLst>
          <pc:docMk/>
          <pc:sldMk cId="1770013441" sldId="349"/>
        </pc:sldMkLst>
      </pc:sldChg>
      <pc:sldChg chg="del">
        <pc:chgData name="Katrien Laenen" userId="bd3730a8-90a2-4d6a-bd42-3acd4988feee" providerId="ADAL" clId="{7BE87371-C06C-4DE2-A63F-415C8E03B1C7}" dt="2025-12-10T10:08:11.835" v="2415" actId="47"/>
        <pc:sldMkLst>
          <pc:docMk/>
          <pc:sldMk cId="4015758134" sldId="396"/>
        </pc:sldMkLst>
      </pc:sldChg>
      <pc:sldChg chg="del">
        <pc:chgData name="Katrien Laenen" userId="bd3730a8-90a2-4d6a-bd42-3acd4988feee" providerId="ADAL" clId="{7BE87371-C06C-4DE2-A63F-415C8E03B1C7}" dt="2025-12-10T10:08:12.818" v="2416" actId="47"/>
        <pc:sldMkLst>
          <pc:docMk/>
          <pc:sldMk cId="3970039284" sldId="402"/>
        </pc:sldMkLst>
      </pc:sldChg>
      <pc:sldChg chg="del">
        <pc:chgData name="Katrien Laenen" userId="bd3730a8-90a2-4d6a-bd42-3acd4988feee" providerId="ADAL" clId="{7BE87371-C06C-4DE2-A63F-415C8E03B1C7}" dt="2025-12-10T10:08:08.416" v="2413" actId="47"/>
        <pc:sldMkLst>
          <pc:docMk/>
          <pc:sldMk cId="2607971927" sldId="404"/>
        </pc:sldMkLst>
      </pc:sldChg>
      <pc:sldChg chg="del">
        <pc:chgData name="Katrien Laenen" userId="bd3730a8-90a2-4d6a-bd42-3acd4988feee" providerId="ADAL" clId="{7BE87371-C06C-4DE2-A63F-415C8E03B1C7}" dt="2025-12-10T10:09:16.801" v="2477" actId="47"/>
        <pc:sldMkLst>
          <pc:docMk/>
          <pc:sldMk cId="1026198366" sldId="405"/>
        </pc:sldMkLst>
      </pc:sldChg>
      <pc:sldChg chg="del">
        <pc:chgData name="Katrien Laenen" userId="bd3730a8-90a2-4d6a-bd42-3acd4988feee" providerId="ADAL" clId="{7BE87371-C06C-4DE2-A63F-415C8E03B1C7}" dt="2025-12-10T10:08:14.251" v="2417" actId="47"/>
        <pc:sldMkLst>
          <pc:docMk/>
          <pc:sldMk cId="2591473290" sldId="406"/>
        </pc:sldMkLst>
      </pc:sldChg>
      <pc:sldChg chg="del">
        <pc:chgData name="Katrien Laenen" userId="bd3730a8-90a2-4d6a-bd42-3acd4988feee" providerId="ADAL" clId="{7BE87371-C06C-4DE2-A63F-415C8E03B1C7}" dt="2025-12-10T10:08:34.133" v="2433" actId="47"/>
        <pc:sldMkLst>
          <pc:docMk/>
          <pc:sldMk cId="442544525" sldId="424"/>
        </pc:sldMkLst>
      </pc:sldChg>
      <pc:sldChg chg="del">
        <pc:chgData name="Katrien Laenen" userId="bd3730a8-90a2-4d6a-bd42-3acd4988feee" providerId="ADAL" clId="{7BE87371-C06C-4DE2-A63F-415C8E03B1C7}" dt="2025-12-10T10:08:24.117" v="2427" actId="47"/>
        <pc:sldMkLst>
          <pc:docMk/>
          <pc:sldMk cId="2124655455" sldId="458"/>
        </pc:sldMkLst>
      </pc:sldChg>
      <pc:sldChg chg="del">
        <pc:chgData name="Katrien Laenen" userId="bd3730a8-90a2-4d6a-bd42-3acd4988feee" providerId="ADAL" clId="{7BE87371-C06C-4DE2-A63F-415C8E03B1C7}" dt="2025-12-10T10:08:37.959" v="2437" actId="47"/>
        <pc:sldMkLst>
          <pc:docMk/>
          <pc:sldMk cId="4021799594" sldId="462"/>
        </pc:sldMkLst>
      </pc:sldChg>
      <pc:sldChg chg="del">
        <pc:chgData name="Katrien Laenen" userId="bd3730a8-90a2-4d6a-bd42-3acd4988feee" providerId="ADAL" clId="{7BE87371-C06C-4DE2-A63F-415C8E03B1C7}" dt="2025-12-10T10:08:35.180" v="2434" actId="47"/>
        <pc:sldMkLst>
          <pc:docMk/>
          <pc:sldMk cId="2630503414" sldId="463"/>
        </pc:sldMkLst>
      </pc:sldChg>
      <pc:sldChg chg="del">
        <pc:chgData name="Katrien Laenen" userId="bd3730a8-90a2-4d6a-bd42-3acd4988feee" providerId="ADAL" clId="{7BE87371-C06C-4DE2-A63F-415C8E03B1C7}" dt="2025-12-10T10:08:36.063" v="2435" actId="47"/>
        <pc:sldMkLst>
          <pc:docMk/>
          <pc:sldMk cId="2062285528" sldId="466"/>
        </pc:sldMkLst>
      </pc:sldChg>
      <pc:sldChg chg="del">
        <pc:chgData name="Katrien Laenen" userId="bd3730a8-90a2-4d6a-bd42-3acd4988feee" providerId="ADAL" clId="{7BE87371-C06C-4DE2-A63F-415C8E03B1C7}" dt="2025-12-10T10:09:26.828" v="2479" actId="47"/>
        <pc:sldMkLst>
          <pc:docMk/>
          <pc:sldMk cId="1699711587" sldId="468"/>
        </pc:sldMkLst>
      </pc:sldChg>
      <pc:sldChg chg="del">
        <pc:chgData name="Katrien Laenen" userId="bd3730a8-90a2-4d6a-bd42-3acd4988feee" providerId="ADAL" clId="{7BE87371-C06C-4DE2-A63F-415C8E03B1C7}" dt="2025-12-10T10:08:25.523" v="2428" actId="47"/>
        <pc:sldMkLst>
          <pc:docMk/>
          <pc:sldMk cId="2905743210" sldId="473"/>
        </pc:sldMkLst>
      </pc:sldChg>
      <pc:sldChg chg="del">
        <pc:chgData name="Katrien Laenen" userId="bd3730a8-90a2-4d6a-bd42-3acd4988feee" providerId="ADAL" clId="{7BE87371-C06C-4DE2-A63F-415C8E03B1C7}" dt="2025-12-10T10:08:26.501" v="2429" actId="47"/>
        <pc:sldMkLst>
          <pc:docMk/>
          <pc:sldMk cId="3675255009" sldId="474"/>
        </pc:sldMkLst>
      </pc:sldChg>
      <pc:sldChg chg="del">
        <pc:chgData name="Katrien Laenen" userId="bd3730a8-90a2-4d6a-bd42-3acd4988feee" providerId="ADAL" clId="{7BE87371-C06C-4DE2-A63F-415C8E03B1C7}" dt="2025-12-10T10:08:29.957" v="2430" actId="47"/>
        <pc:sldMkLst>
          <pc:docMk/>
          <pc:sldMk cId="1078493449" sldId="475"/>
        </pc:sldMkLst>
      </pc:sldChg>
      <pc:sldChg chg="del">
        <pc:chgData name="Katrien Laenen" userId="bd3730a8-90a2-4d6a-bd42-3acd4988feee" providerId="ADAL" clId="{7BE87371-C06C-4DE2-A63F-415C8E03B1C7}" dt="2025-12-10T10:08:31.272" v="2431" actId="47"/>
        <pc:sldMkLst>
          <pc:docMk/>
          <pc:sldMk cId="250877969" sldId="476"/>
        </pc:sldMkLst>
      </pc:sldChg>
      <pc:sldChg chg="del">
        <pc:chgData name="Katrien Laenen" userId="bd3730a8-90a2-4d6a-bd42-3acd4988feee" providerId="ADAL" clId="{7BE87371-C06C-4DE2-A63F-415C8E03B1C7}" dt="2025-12-10T10:09:13.976" v="2474" actId="47"/>
        <pc:sldMkLst>
          <pc:docMk/>
          <pc:sldMk cId="113443690" sldId="481"/>
        </pc:sldMkLst>
      </pc:sldChg>
      <pc:sldChg chg="del">
        <pc:chgData name="Katrien Laenen" userId="bd3730a8-90a2-4d6a-bd42-3acd4988feee" providerId="ADAL" clId="{7BE87371-C06C-4DE2-A63F-415C8E03B1C7}" dt="2025-12-10T10:09:27.852" v="2480" actId="47"/>
        <pc:sldMkLst>
          <pc:docMk/>
          <pc:sldMk cId="2576091462" sldId="482"/>
        </pc:sldMkLst>
      </pc:sldChg>
      <pc:sldChg chg="del">
        <pc:chgData name="Katrien Laenen" userId="bd3730a8-90a2-4d6a-bd42-3acd4988feee" providerId="ADAL" clId="{7BE87371-C06C-4DE2-A63F-415C8E03B1C7}" dt="2025-12-10T10:08:39.857" v="2439" actId="47"/>
        <pc:sldMkLst>
          <pc:docMk/>
          <pc:sldMk cId="811609693" sldId="484"/>
        </pc:sldMkLst>
      </pc:sldChg>
      <pc:sldChg chg="del">
        <pc:chgData name="Katrien Laenen" userId="bd3730a8-90a2-4d6a-bd42-3acd4988feee" providerId="ADAL" clId="{7BE87371-C06C-4DE2-A63F-415C8E03B1C7}" dt="2025-12-10T10:09:09.716" v="2470" actId="47"/>
        <pc:sldMkLst>
          <pc:docMk/>
          <pc:sldMk cId="165438292" sldId="502"/>
        </pc:sldMkLst>
      </pc:sldChg>
      <pc:sldChg chg="del">
        <pc:chgData name="Katrien Laenen" userId="bd3730a8-90a2-4d6a-bd42-3acd4988feee" providerId="ADAL" clId="{7BE87371-C06C-4DE2-A63F-415C8E03B1C7}" dt="2025-12-10T10:09:08.076" v="2469" actId="47"/>
        <pc:sldMkLst>
          <pc:docMk/>
          <pc:sldMk cId="3676888747" sldId="503"/>
        </pc:sldMkLst>
      </pc:sldChg>
      <pc:sldChg chg="del">
        <pc:chgData name="Katrien Laenen" userId="bd3730a8-90a2-4d6a-bd42-3acd4988feee" providerId="ADAL" clId="{7BE87371-C06C-4DE2-A63F-415C8E03B1C7}" dt="2025-12-10T10:09:14.811" v="2475" actId="47"/>
        <pc:sldMkLst>
          <pc:docMk/>
          <pc:sldMk cId="4131780740" sldId="512"/>
        </pc:sldMkLst>
      </pc:sldChg>
      <pc:sldChg chg="del">
        <pc:chgData name="Katrien Laenen" userId="bd3730a8-90a2-4d6a-bd42-3acd4988feee" providerId="ADAL" clId="{7BE87371-C06C-4DE2-A63F-415C8E03B1C7}" dt="2025-12-10T10:08:19.645" v="2422" actId="47"/>
        <pc:sldMkLst>
          <pc:docMk/>
          <pc:sldMk cId="1969197722" sldId="513"/>
        </pc:sldMkLst>
      </pc:sldChg>
      <pc:sldChg chg="del">
        <pc:chgData name="Katrien Laenen" userId="bd3730a8-90a2-4d6a-bd42-3acd4988feee" providerId="ADAL" clId="{7BE87371-C06C-4DE2-A63F-415C8E03B1C7}" dt="2025-12-10T10:08:17.979" v="2420" actId="47"/>
        <pc:sldMkLst>
          <pc:docMk/>
          <pc:sldMk cId="1575719489" sldId="514"/>
        </pc:sldMkLst>
      </pc:sldChg>
      <pc:sldChg chg="del">
        <pc:chgData name="Katrien Laenen" userId="bd3730a8-90a2-4d6a-bd42-3acd4988feee" providerId="ADAL" clId="{7BE87371-C06C-4DE2-A63F-415C8E03B1C7}" dt="2025-12-10T10:08:18.848" v="2421" actId="47"/>
        <pc:sldMkLst>
          <pc:docMk/>
          <pc:sldMk cId="2646023757" sldId="515"/>
        </pc:sldMkLst>
      </pc:sldChg>
      <pc:sldChg chg="del">
        <pc:chgData name="Katrien Laenen" userId="bd3730a8-90a2-4d6a-bd42-3acd4988feee" providerId="ADAL" clId="{7BE87371-C06C-4DE2-A63F-415C8E03B1C7}" dt="2025-12-10T10:08:20.594" v="2423" actId="47"/>
        <pc:sldMkLst>
          <pc:docMk/>
          <pc:sldMk cId="223768323" sldId="516"/>
        </pc:sldMkLst>
      </pc:sldChg>
      <pc:sldChg chg="del">
        <pc:chgData name="Katrien Laenen" userId="bd3730a8-90a2-4d6a-bd42-3acd4988feee" providerId="ADAL" clId="{7BE87371-C06C-4DE2-A63F-415C8E03B1C7}" dt="2025-12-10T10:08:21.416" v="2424" actId="47"/>
        <pc:sldMkLst>
          <pc:docMk/>
          <pc:sldMk cId="2405138296" sldId="517"/>
        </pc:sldMkLst>
      </pc:sldChg>
      <pc:sldChg chg="del">
        <pc:chgData name="Katrien Laenen" userId="bd3730a8-90a2-4d6a-bd42-3acd4988feee" providerId="ADAL" clId="{7BE87371-C06C-4DE2-A63F-415C8E03B1C7}" dt="2025-12-10T10:08:22.050" v="2425" actId="47"/>
        <pc:sldMkLst>
          <pc:docMk/>
          <pc:sldMk cId="1303187052" sldId="518"/>
        </pc:sldMkLst>
      </pc:sldChg>
      <pc:sldChg chg="del">
        <pc:chgData name="Katrien Laenen" userId="bd3730a8-90a2-4d6a-bd42-3acd4988feee" providerId="ADAL" clId="{7BE87371-C06C-4DE2-A63F-415C8E03B1C7}" dt="2025-12-10T10:08:22.868" v="2426" actId="47"/>
        <pc:sldMkLst>
          <pc:docMk/>
          <pc:sldMk cId="3323405704" sldId="519"/>
        </pc:sldMkLst>
      </pc:sldChg>
      <pc:sldChg chg="del">
        <pc:chgData name="Katrien Laenen" userId="bd3730a8-90a2-4d6a-bd42-3acd4988feee" providerId="ADAL" clId="{7BE87371-C06C-4DE2-A63F-415C8E03B1C7}" dt="2025-12-10T10:11:27.144" v="2518" actId="47"/>
        <pc:sldMkLst>
          <pc:docMk/>
          <pc:sldMk cId="2738163958" sldId="528"/>
        </pc:sldMkLst>
      </pc:sldChg>
      <pc:sldChg chg="delSp modSp add del mod ord">
        <pc:chgData name="Katrien Laenen" userId="bd3730a8-90a2-4d6a-bd42-3acd4988feee" providerId="ADAL" clId="{7BE87371-C06C-4DE2-A63F-415C8E03B1C7}" dt="2025-12-11T16:37:30.498" v="7918" actId="47"/>
        <pc:sldMkLst>
          <pc:docMk/>
          <pc:sldMk cId="2908704304" sldId="529"/>
        </pc:sldMkLst>
        <pc:spChg chg="mod">
          <ac:chgData name="Katrien Laenen" userId="bd3730a8-90a2-4d6a-bd42-3acd4988feee" providerId="ADAL" clId="{7BE87371-C06C-4DE2-A63F-415C8E03B1C7}" dt="2025-12-10T17:39:46.538" v="4019" actId="20577"/>
          <ac:spMkLst>
            <pc:docMk/>
            <pc:sldMk cId="2908704304" sldId="529"/>
            <ac:spMk id="2" creationId="{FB43B310-2468-3733-C9D7-2D0904BAF858}"/>
          </ac:spMkLst>
        </pc:spChg>
        <pc:spChg chg="del">
          <ac:chgData name="Katrien Laenen" userId="bd3730a8-90a2-4d6a-bd42-3acd4988feee" providerId="ADAL" clId="{7BE87371-C06C-4DE2-A63F-415C8E03B1C7}" dt="2025-12-10T17:39:50.771" v="4020" actId="478"/>
          <ac:spMkLst>
            <pc:docMk/>
            <pc:sldMk cId="2908704304" sldId="529"/>
            <ac:spMk id="3" creationId="{1A3BDC42-35A1-F0A7-2DDE-9E5554CF915F}"/>
          </ac:spMkLst>
        </pc:spChg>
        <pc:picChg chg="mod">
          <ac:chgData name="Katrien Laenen" userId="bd3730a8-90a2-4d6a-bd42-3acd4988feee" providerId="ADAL" clId="{7BE87371-C06C-4DE2-A63F-415C8E03B1C7}" dt="2025-12-10T17:39:58.447" v="4048" actId="1035"/>
          <ac:picMkLst>
            <pc:docMk/>
            <pc:sldMk cId="2908704304" sldId="529"/>
            <ac:picMk id="2050" creationId="{0C4323D0-13CD-D415-A2D7-4D8C7125D1D3}"/>
          </ac:picMkLst>
        </pc:picChg>
      </pc:sldChg>
      <pc:sldChg chg="del">
        <pc:chgData name="Katrien Laenen" userId="bd3730a8-90a2-4d6a-bd42-3acd4988feee" providerId="ADAL" clId="{7BE87371-C06C-4DE2-A63F-415C8E03B1C7}" dt="2025-12-10T10:09:12.112" v="2472" actId="47"/>
        <pc:sldMkLst>
          <pc:docMk/>
          <pc:sldMk cId="4152637219" sldId="530"/>
        </pc:sldMkLst>
      </pc:sldChg>
      <pc:sldChg chg="del">
        <pc:chgData name="Katrien Laenen" userId="bd3730a8-90a2-4d6a-bd42-3acd4988feee" providerId="ADAL" clId="{7BE87371-C06C-4DE2-A63F-415C8E03B1C7}" dt="2025-12-10T10:09:31.514" v="2484" actId="47"/>
        <pc:sldMkLst>
          <pc:docMk/>
          <pc:sldMk cId="1909764548" sldId="533"/>
        </pc:sldMkLst>
      </pc:sldChg>
      <pc:sldChg chg="del">
        <pc:chgData name="Katrien Laenen" userId="bd3730a8-90a2-4d6a-bd42-3acd4988feee" providerId="ADAL" clId="{7BE87371-C06C-4DE2-A63F-415C8E03B1C7}" dt="2025-12-10T10:09:34.738" v="2487" actId="47"/>
        <pc:sldMkLst>
          <pc:docMk/>
          <pc:sldMk cId="3383167446" sldId="554"/>
        </pc:sldMkLst>
      </pc:sldChg>
      <pc:sldChg chg="del">
        <pc:chgData name="Katrien Laenen" userId="bd3730a8-90a2-4d6a-bd42-3acd4988feee" providerId="ADAL" clId="{7BE87371-C06C-4DE2-A63F-415C8E03B1C7}" dt="2025-12-10T10:09:39.813" v="2491" actId="47"/>
        <pc:sldMkLst>
          <pc:docMk/>
          <pc:sldMk cId="2080095136" sldId="559"/>
        </pc:sldMkLst>
      </pc:sldChg>
      <pc:sldChg chg="del">
        <pc:chgData name="Katrien Laenen" userId="bd3730a8-90a2-4d6a-bd42-3acd4988feee" providerId="ADAL" clId="{7BE87371-C06C-4DE2-A63F-415C8E03B1C7}" dt="2025-12-10T10:09:38.455" v="2490" actId="47"/>
        <pc:sldMkLst>
          <pc:docMk/>
          <pc:sldMk cId="380680828" sldId="564"/>
        </pc:sldMkLst>
      </pc:sldChg>
      <pc:sldChg chg="del">
        <pc:chgData name="Katrien Laenen" userId="bd3730a8-90a2-4d6a-bd42-3acd4988feee" providerId="ADAL" clId="{7BE87371-C06C-4DE2-A63F-415C8E03B1C7}" dt="2025-12-10T10:09:32.368" v="2485" actId="47"/>
        <pc:sldMkLst>
          <pc:docMk/>
          <pc:sldMk cId="222523264" sldId="565"/>
        </pc:sldMkLst>
      </pc:sldChg>
      <pc:sldChg chg="add del">
        <pc:chgData name="Katrien Laenen" userId="bd3730a8-90a2-4d6a-bd42-3acd4988feee" providerId="ADAL" clId="{7BE87371-C06C-4DE2-A63F-415C8E03B1C7}" dt="2025-12-10T09:52:13.182" v="1714" actId="47"/>
        <pc:sldMkLst>
          <pc:docMk/>
          <pc:sldMk cId="3920517919" sldId="570"/>
        </pc:sldMkLst>
      </pc:sldChg>
      <pc:sldChg chg="add del">
        <pc:chgData name="Katrien Laenen" userId="bd3730a8-90a2-4d6a-bd42-3acd4988feee" providerId="ADAL" clId="{7BE87371-C06C-4DE2-A63F-415C8E03B1C7}" dt="2025-12-10T10:07:36.404" v="2409" actId="47"/>
        <pc:sldMkLst>
          <pc:docMk/>
          <pc:sldMk cId="3482496604" sldId="576"/>
        </pc:sldMkLst>
      </pc:sldChg>
      <pc:sldChg chg="del">
        <pc:chgData name="Katrien Laenen" userId="bd3730a8-90a2-4d6a-bd42-3acd4988feee" providerId="ADAL" clId="{7BE87371-C06C-4DE2-A63F-415C8E03B1C7}" dt="2025-12-10T10:09:35.800" v="2488" actId="47"/>
        <pc:sldMkLst>
          <pc:docMk/>
          <pc:sldMk cId="2762441597" sldId="577"/>
        </pc:sldMkLst>
      </pc:sldChg>
      <pc:sldChg chg="del">
        <pc:chgData name="Katrien Laenen" userId="bd3730a8-90a2-4d6a-bd42-3acd4988feee" providerId="ADAL" clId="{7BE87371-C06C-4DE2-A63F-415C8E03B1C7}" dt="2025-12-10T10:09:36.442" v="2489" actId="47"/>
        <pc:sldMkLst>
          <pc:docMk/>
          <pc:sldMk cId="4040544425" sldId="578"/>
        </pc:sldMkLst>
      </pc:sldChg>
      <pc:sldChg chg="del">
        <pc:chgData name="Katrien Laenen" userId="bd3730a8-90a2-4d6a-bd42-3acd4988feee" providerId="ADAL" clId="{7BE87371-C06C-4DE2-A63F-415C8E03B1C7}" dt="2025-12-10T10:09:29.548" v="2482" actId="47"/>
        <pc:sldMkLst>
          <pc:docMk/>
          <pc:sldMk cId="2989805786" sldId="579"/>
        </pc:sldMkLst>
      </pc:sldChg>
      <pc:sldChg chg="del">
        <pc:chgData name="Katrien Laenen" userId="bd3730a8-90a2-4d6a-bd42-3acd4988feee" providerId="ADAL" clId="{7BE87371-C06C-4DE2-A63F-415C8E03B1C7}" dt="2025-12-10T10:09:13.327" v="2473" actId="47"/>
        <pc:sldMkLst>
          <pc:docMk/>
          <pc:sldMk cId="663348158" sldId="580"/>
        </pc:sldMkLst>
      </pc:sldChg>
      <pc:sldChg chg="del">
        <pc:chgData name="Katrien Laenen" userId="bd3730a8-90a2-4d6a-bd42-3acd4988feee" providerId="ADAL" clId="{7BE87371-C06C-4DE2-A63F-415C8E03B1C7}" dt="2025-12-10T10:09:15.823" v="2476" actId="47"/>
        <pc:sldMkLst>
          <pc:docMk/>
          <pc:sldMk cId="3079692902" sldId="581"/>
        </pc:sldMkLst>
      </pc:sldChg>
      <pc:sldChg chg="del">
        <pc:chgData name="Katrien Laenen" userId="bd3730a8-90a2-4d6a-bd42-3acd4988feee" providerId="ADAL" clId="{7BE87371-C06C-4DE2-A63F-415C8E03B1C7}" dt="2025-12-10T10:09:28.487" v="2481" actId="47"/>
        <pc:sldMkLst>
          <pc:docMk/>
          <pc:sldMk cId="475528476" sldId="582"/>
        </pc:sldMkLst>
      </pc:sldChg>
      <pc:sldChg chg="del">
        <pc:chgData name="Katrien Laenen" userId="bd3730a8-90a2-4d6a-bd42-3acd4988feee" providerId="ADAL" clId="{7BE87371-C06C-4DE2-A63F-415C8E03B1C7}" dt="2025-12-10T10:09:30.411" v="2483" actId="47"/>
        <pc:sldMkLst>
          <pc:docMk/>
          <pc:sldMk cId="872833839" sldId="583"/>
        </pc:sldMkLst>
      </pc:sldChg>
      <pc:sldChg chg="del">
        <pc:chgData name="Katrien Laenen" userId="bd3730a8-90a2-4d6a-bd42-3acd4988feee" providerId="ADAL" clId="{7BE87371-C06C-4DE2-A63F-415C8E03B1C7}" dt="2025-12-10T10:09:33.133" v="2486" actId="47"/>
        <pc:sldMkLst>
          <pc:docMk/>
          <pc:sldMk cId="3024819883" sldId="584"/>
        </pc:sldMkLst>
      </pc:sldChg>
      <pc:sldChg chg="del">
        <pc:chgData name="Katrien Laenen" userId="bd3730a8-90a2-4d6a-bd42-3acd4988feee" providerId="ADAL" clId="{7BE87371-C06C-4DE2-A63F-415C8E03B1C7}" dt="2025-12-10T10:09:40.670" v="2492" actId="47"/>
        <pc:sldMkLst>
          <pc:docMk/>
          <pc:sldMk cId="770271417" sldId="625"/>
        </pc:sldMkLst>
      </pc:sldChg>
      <pc:sldChg chg="del">
        <pc:chgData name="Katrien Laenen" userId="bd3730a8-90a2-4d6a-bd42-3acd4988feee" providerId="ADAL" clId="{7BE87371-C06C-4DE2-A63F-415C8E03B1C7}" dt="2025-12-10T10:09:41.479" v="2493" actId="47"/>
        <pc:sldMkLst>
          <pc:docMk/>
          <pc:sldMk cId="356621259" sldId="626"/>
        </pc:sldMkLst>
      </pc:sldChg>
      <pc:sldChg chg="delSp modSp mod ord">
        <pc:chgData name="Katrien Laenen" userId="bd3730a8-90a2-4d6a-bd42-3acd4988feee" providerId="ADAL" clId="{7BE87371-C06C-4DE2-A63F-415C8E03B1C7}" dt="2025-12-10T10:13:05.029" v="2540" actId="255"/>
        <pc:sldMkLst>
          <pc:docMk/>
          <pc:sldMk cId="715526199" sldId="627"/>
        </pc:sldMkLst>
        <pc:spChg chg="mod">
          <ac:chgData name="Katrien Laenen" userId="bd3730a8-90a2-4d6a-bd42-3acd4988feee" providerId="ADAL" clId="{7BE87371-C06C-4DE2-A63F-415C8E03B1C7}" dt="2025-12-10T10:13:05.029" v="2540" actId="255"/>
          <ac:spMkLst>
            <pc:docMk/>
            <pc:sldMk cId="715526199" sldId="627"/>
            <ac:spMk id="2" creationId="{F520D76B-34F8-A430-7B65-B3783425FCEB}"/>
          </ac:spMkLst>
        </pc:spChg>
        <pc:spChg chg="del">
          <ac:chgData name="Katrien Laenen" userId="bd3730a8-90a2-4d6a-bd42-3acd4988feee" providerId="ADAL" clId="{7BE87371-C06C-4DE2-A63F-415C8E03B1C7}" dt="2025-12-10T10:10:07.399" v="2496" actId="478"/>
          <ac:spMkLst>
            <pc:docMk/>
            <pc:sldMk cId="715526199" sldId="627"/>
            <ac:spMk id="4" creationId="{5D1A56A4-829E-6EBB-0220-611A59D2CEF7}"/>
          </ac:spMkLst>
        </pc:spChg>
      </pc:sldChg>
      <pc:sldChg chg="del">
        <pc:chgData name="Katrien Laenen" userId="bd3730a8-90a2-4d6a-bd42-3acd4988feee" providerId="ADAL" clId="{7BE87371-C06C-4DE2-A63F-415C8E03B1C7}" dt="2025-12-10T10:11:25.897" v="2517" actId="47"/>
        <pc:sldMkLst>
          <pc:docMk/>
          <pc:sldMk cId="2563664088" sldId="628"/>
        </pc:sldMkLst>
      </pc:sldChg>
      <pc:sldChg chg="del">
        <pc:chgData name="Katrien Laenen" userId="bd3730a8-90a2-4d6a-bd42-3acd4988feee" providerId="ADAL" clId="{7BE87371-C06C-4DE2-A63F-415C8E03B1C7}" dt="2025-12-10T10:09:11.359" v="2471" actId="47"/>
        <pc:sldMkLst>
          <pc:docMk/>
          <pc:sldMk cId="313615029" sldId="629"/>
        </pc:sldMkLst>
      </pc:sldChg>
      <pc:sldChg chg="del">
        <pc:chgData name="Katrien Laenen" userId="bd3730a8-90a2-4d6a-bd42-3acd4988feee" providerId="ADAL" clId="{7BE87371-C06C-4DE2-A63F-415C8E03B1C7}" dt="2025-12-10T10:11:53.613" v="2535" actId="47"/>
        <pc:sldMkLst>
          <pc:docMk/>
          <pc:sldMk cId="1525277325" sldId="630"/>
        </pc:sldMkLst>
      </pc:sldChg>
      <pc:sldChg chg="del">
        <pc:chgData name="Katrien Laenen" userId="bd3730a8-90a2-4d6a-bd42-3acd4988feee" providerId="ADAL" clId="{7BE87371-C06C-4DE2-A63F-415C8E03B1C7}" dt="2025-12-10T10:08:10.913" v="2414" actId="47"/>
        <pc:sldMkLst>
          <pc:docMk/>
          <pc:sldMk cId="2327621116" sldId="631"/>
        </pc:sldMkLst>
      </pc:sldChg>
      <pc:sldChg chg="del">
        <pc:chgData name="Katrien Laenen" userId="bd3730a8-90a2-4d6a-bd42-3acd4988feee" providerId="ADAL" clId="{7BE87371-C06C-4DE2-A63F-415C8E03B1C7}" dt="2025-12-10T10:08:17.160" v="2419" actId="47"/>
        <pc:sldMkLst>
          <pc:docMk/>
          <pc:sldMk cId="2272693357" sldId="632"/>
        </pc:sldMkLst>
      </pc:sldChg>
      <pc:sldChg chg="del">
        <pc:chgData name="Katrien Laenen" userId="bd3730a8-90a2-4d6a-bd42-3acd4988feee" providerId="ADAL" clId="{7BE87371-C06C-4DE2-A63F-415C8E03B1C7}" dt="2025-12-10T10:08:16.467" v="2418" actId="47"/>
        <pc:sldMkLst>
          <pc:docMk/>
          <pc:sldMk cId="1636109218" sldId="634"/>
        </pc:sldMkLst>
      </pc:sldChg>
      <pc:sldChg chg="del">
        <pc:chgData name="Katrien Laenen" userId="bd3730a8-90a2-4d6a-bd42-3acd4988feee" providerId="ADAL" clId="{7BE87371-C06C-4DE2-A63F-415C8E03B1C7}" dt="2025-12-10T10:09:25.372" v="2478" actId="47"/>
        <pc:sldMkLst>
          <pc:docMk/>
          <pc:sldMk cId="742139660" sldId="636"/>
        </pc:sldMkLst>
      </pc:sldChg>
      <pc:sldChg chg="del">
        <pc:chgData name="Katrien Laenen" userId="bd3730a8-90a2-4d6a-bd42-3acd4988feee" providerId="ADAL" clId="{7BE87371-C06C-4DE2-A63F-415C8E03B1C7}" dt="2025-12-10T10:11:52.464" v="2534" actId="47"/>
        <pc:sldMkLst>
          <pc:docMk/>
          <pc:sldMk cId="514911475" sldId="638"/>
        </pc:sldMkLst>
      </pc:sldChg>
      <pc:sldChg chg="addSp delSp modSp add del mod ord">
        <pc:chgData name="Katrien Laenen" userId="bd3730a8-90a2-4d6a-bd42-3acd4988feee" providerId="ADAL" clId="{7BE87371-C06C-4DE2-A63F-415C8E03B1C7}" dt="2025-12-10T17:39:05.151" v="3987" actId="47"/>
        <pc:sldMkLst>
          <pc:docMk/>
          <pc:sldMk cId="2489993151" sldId="639"/>
        </pc:sldMkLst>
        <pc:spChg chg="del">
          <ac:chgData name="Katrien Laenen" userId="bd3730a8-90a2-4d6a-bd42-3acd4988feee" providerId="ADAL" clId="{7BE87371-C06C-4DE2-A63F-415C8E03B1C7}" dt="2025-12-10T17:38:10.883" v="3976" actId="478"/>
          <ac:spMkLst>
            <pc:docMk/>
            <pc:sldMk cId="2489993151" sldId="639"/>
            <ac:spMk id="2" creationId="{DFBAC70D-6A75-7FC4-354D-8017F68EA992}"/>
          </ac:spMkLst>
        </pc:spChg>
        <pc:spChg chg="add mod">
          <ac:chgData name="Katrien Laenen" userId="bd3730a8-90a2-4d6a-bd42-3acd4988feee" providerId="ADAL" clId="{7BE87371-C06C-4DE2-A63F-415C8E03B1C7}" dt="2025-12-10T17:38:14.945" v="3978"/>
          <ac:spMkLst>
            <pc:docMk/>
            <pc:sldMk cId="2489993151" sldId="639"/>
            <ac:spMk id="4" creationId="{1E0743E7-74AC-208E-23C7-F3CC493E0A71}"/>
          </ac:spMkLst>
        </pc:spChg>
        <pc:picChg chg="del">
          <ac:chgData name="Katrien Laenen" userId="bd3730a8-90a2-4d6a-bd42-3acd4988feee" providerId="ADAL" clId="{7BE87371-C06C-4DE2-A63F-415C8E03B1C7}" dt="2025-12-10T17:38:36.146" v="3985" actId="21"/>
          <ac:picMkLst>
            <pc:docMk/>
            <pc:sldMk cId="2489993151" sldId="639"/>
            <ac:picMk id="1026" creationId="{AD595028-DA2B-80F5-5DAD-8E964F0F8D8D}"/>
          </ac:picMkLst>
        </pc:picChg>
      </pc:sldChg>
      <pc:sldChg chg="add del">
        <pc:chgData name="Katrien Laenen" userId="bd3730a8-90a2-4d6a-bd42-3acd4988feee" providerId="ADAL" clId="{7BE87371-C06C-4DE2-A63F-415C8E03B1C7}" dt="2025-12-10T10:07:31.576" v="2407" actId="47"/>
        <pc:sldMkLst>
          <pc:docMk/>
          <pc:sldMk cId="3693867029" sldId="654"/>
        </pc:sldMkLst>
      </pc:sldChg>
      <pc:sldChg chg="delSp modSp add mod modNotesTx">
        <pc:chgData name="Katrien Laenen" userId="bd3730a8-90a2-4d6a-bd42-3acd4988feee" providerId="ADAL" clId="{7BE87371-C06C-4DE2-A63F-415C8E03B1C7}" dt="2025-12-10T09:34:17.570" v="1097" actId="20577"/>
        <pc:sldMkLst>
          <pc:docMk/>
          <pc:sldMk cId="1965033300" sldId="724"/>
        </pc:sldMkLst>
        <pc:spChg chg="mod">
          <ac:chgData name="Katrien Laenen" userId="bd3730a8-90a2-4d6a-bd42-3acd4988feee" providerId="ADAL" clId="{7BE87371-C06C-4DE2-A63F-415C8E03B1C7}" dt="2025-12-10T09:27:09.615" v="810" actId="20577"/>
          <ac:spMkLst>
            <pc:docMk/>
            <pc:sldMk cId="1965033300" sldId="724"/>
            <ac:spMk id="2" creationId="{88EB7D12-3796-8A6E-F152-4A4A889D1284}"/>
          </ac:spMkLst>
        </pc:spChg>
        <pc:spChg chg="mod">
          <ac:chgData name="Katrien Laenen" userId="bd3730a8-90a2-4d6a-bd42-3acd4988feee" providerId="ADAL" clId="{7BE87371-C06C-4DE2-A63F-415C8E03B1C7}" dt="2025-12-10T09:33:25.958" v="1036" actId="20577"/>
          <ac:spMkLst>
            <pc:docMk/>
            <pc:sldMk cId="1965033300" sldId="724"/>
            <ac:spMk id="4" creationId="{1DC1496A-0CF4-EC41-D267-00130F18EADB}"/>
          </ac:spMkLst>
        </pc:spChg>
        <pc:picChg chg="mod">
          <ac:chgData name="Katrien Laenen" userId="bd3730a8-90a2-4d6a-bd42-3acd4988feee" providerId="ADAL" clId="{7BE87371-C06C-4DE2-A63F-415C8E03B1C7}" dt="2025-12-10T09:27:00.874" v="788" actId="1036"/>
          <ac:picMkLst>
            <pc:docMk/>
            <pc:sldMk cId="1965033300" sldId="724"/>
            <ac:picMk id="5" creationId="{59FF621E-F61F-1E9A-0F36-E0336D7B4E66}"/>
          </ac:picMkLst>
        </pc:picChg>
        <pc:picChg chg="del">
          <ac:chgData name="Katrien Laenen" userId="bd3730a8-90a2-4d6a-bd42-3acd4988feee" providerId="ADAL" clId="{7BE87371-C06C-4DE2-A63F-415C8E03B1C7}" dt="2025-12-10T09:26:08.342" v="714" actId="478"/>
          <ac:picMkLst>
            <pc:docMk/>
            <pc:sldMk cId="1965033300" sldId="724"/>
            <ac:picMk id="6" creationId="{06F4787C-F3DA-34FC-C25C-6E412AD32733}"/>
          </ac:picMkLst>
        </pc:picChg>
      </pc:sldChg>
      <pc:sldChg chg="addSp delSp modSp add mod modNotesTx">
        <pc:chgData name="Katrien Laenen" userId="bd3730a8-90a2-4d6a-bd42-3acd4988feee" providerId="ADAL" clId="{7BE87371-C06C-4DE2-A63F-415C8E03B1C7}" dt="2025-12-10T09:55:05.272" v="1806" actId="27636"/>
        <pc:sldMkLst>
          <pc:docMk/>
          <pc:sldMk cId="1429391387" sldId="726"/>
        </pc:sldMkLst>
        <pc:spChg chg="mod">
          <ac:chgData name="Katrien Laenen" userId="bd3730a8-90a2-4d6a-bd42-3acd4988feee" providerId="ADAL" clId="{7BE87371-C06C-4DE2-A63F-415C8E03B1C7}" dt="2025-12-10T09:55:05.272" v="1806" actId="27636"/>
          <ac:spMkLst>
            <pc:docMk/>
            <pc:sldMk cId="1429391387" sldId="726"/>
            <ac:spMk id="4" creationId="{2DFCD7A7-3C8A-B57E-1675-A574CA9DC275}"/>
          </ac:spMkLst>
        </pc:spChg>
        <pc:picChg chg="del mod">
          <ac:chgData name="Katrien Laenen" userId="bd3730a8-90a2-4d6a-bd42-3acd4988feee" providerId="ADAL" clId="{7BE87371-C06C-4DE2-A63F-415C8E03B1C7}" dt="2025-12-10T09:44:38.283" v="1512" actId="478"/>
          <ac:picMkLst>
            <pc:docMk/>
            <pc:sldMk cId="1429391387" sldId="726"/>
            <ac:picMk id="5" creationId="{D2470BFD-B609-2D70-EE51-AA4D6733619F}"/>
          </ac:picMkLst>
        </pc:picChg>
        <pc:picChg chg="add mod">
          <ac:chgData name="Katrien Laenen" userId="bd3730a8-90a2-4d6a-bd42-3acd4988feee" providerId="ADAL" clId="{7BE87371-C06C-4DE2-A63F-415C8E03B1C7}" dt="2025-12-10T09:45:10.186" v="1546" actId="167"/>
          <ac:picMkLst>
            <pc:docMk/>
            <pc:sldMk cId="1429391387" sldId="726"/>
            <ac:picMk id="6" creationId="{118D78A5-CE53-1A3B-5E22-F2CF0F014DAC}"/>
          </ac:picMkLst>
        </pc:picChg>
      </pc:sldChg>
      <pc:sldChg chg="addSp modSp add mod ord modNotesTx">
        <pc:chgData name="Katrien Laenen" userId="bd3730a8-90a2-4d6a-bd42-3acd4988feee" providerId="ADAL" clId="{7BE87371-C06C-4DE2-A63F-415C8E03B1C7}" dt="2025-12-11T12:30:22.251" v="4138" actId="20577"/>
        <pc:sldMkLst>
          <pc:docMk/>
          <pc:sldMk cId="3248430434" sldId="727"/>
        </pc:sldMkLst>
        <pc:spChg chg="mod">
          <ac:chgData name="Katrien Laenen" userId="bd3730a8-90a2-4d6a-bd42-3acd4988feee" providerId="ADAL" clId="{7BE87371-C06C-4DE2-A63F-415C8E03B1C7}" dt="2025-12-10T09:54:48.798" v="1801" actId="20577"/>
          <ac:spMkLst>
            <pc:docMk/>
            <pc:sldMk cId="3248430434" sldId="727"/>
            <ac:spMk id="2" creationId="{A8371EA9-C20C-8571-2169-B5D3C6B8FF8A}"/>
          </ac:spMkLst>
        </pc:spChg>
        <pc:spChg chg="mod">
          <ac:chgData name="Katrien Laenen" userId="bd3730a8-90a2-4d6a-bd42-3acd4988feee" providerId="ADAL" clId="{7BE87371-C06C-4DE2-A63F-415C8E03B1C7}" dt="2025-12-11T12:30:22.251" v="4138" actId="20577"/>
          <ac:spMkLst>
            <pc:docMk/>
            <pc:sldMk cId="3248430434" sldId="727"/>
            <ac:spMk id="4" creationId="{98679763-CB82-9246-8D48-1483DAE2FFF0}"/>
          </ac:spMkLst>
        </pc:spChg>
        <pc:picChg chg="add mod">
          <ac:chgData name="Katrien Laenen" userId="bd3730a8-90a2-4d6a-bd42-3acd4988feee" providerId="ADAL" clId="{7BE87371-C06C-4DE2-A63F-415C8E03B1C7}" dt="2025-12-10T09:57:45.201" v="1824" actId="1076"/>
          <ac:picMkLst>
            <pc:docMk/>
            <pc:sldMk cId="3248430434" sldId="727"/>
            <ac:picMk id="5" creationId="{C045D462-9B1A-901B-3377-FE077CF5614C}"/>
          </ac:picMkLst>
        </pc:picChg>
        <pc:picChg chg="add mod">
          <ac:chgData name="Katrien Laenen" userId="bd3730a8-90a2-4d6a-bd42-3acd4988feee" providerId="ADAL" clId="{7BE87371-C06C-4DE2-A63F-415C8E03B1C7}" dt="2025-12-10T09:57:41.961" v="1823" actId="1076"/>
          <ac:picMkLst>
            <pc:docMk/>
            <pc:sldMk cId="3248430434" sldId="727"/>
            <ac:picMk id="6" creationId="{743737EA-4EF0-AD78-805D-E194F546CD99}"/>
          </ac:picMkLst>
        </pc:picChg>
      </pc:sldChg>
      <pc:sldChg chg="add del">
        <pc:chgData name="Katrien Laenen" userId="bd3730a8-90a2-4d6a-bd42-3acd4988feee" providerId="ADAL" clId="{7BE87371-C06C-4DE2-A63F-415C8E03B1C7}" dt="2025-12-10T10:07:32.962" v="2408" actId="47"/>
        <pc:sldMkLst>
          <pc:docMk/>
          <pc:sldMk cId="2933973704" sldId="728"/>
        </pc:sldMkLst>
      </pc:sldChg>
      <pc:sldChg chg="modSp new del mod ord">
        <pc:chgData name="Katrien Laenen" userId="bd3730a8-90a2-4d6a-bd42-3acd4988feee" providerId="ADAL" clId="{7BE87371-C06C-4DE2-A63F-415C8E03B1C7}" dt="2025-12-10T10:07:26.168" v="2406" actId="47"/>
        <pc:sldMkLst>
          <pc:docMk/>
          <pc:sldMk cId="2933583039" sldId="729"/>
        </pc:sldMkLst>
      </pc:sldChg>
      <pc:sldChg chg="modSp add mod">
        <pc:chgData name="Katrien Laenen" userId="bd3730a8-90a2-4d6a-bd42-3acd4988feee" providerId="ADAL" clId="{7BE87371-C06C-4DE2-A63F-415C8E03B1C7}" dt="2025-12-10T10:10:59.677" v="2516" actId="20577"/>
        <pc:sldMkLst>
          <pc:docMk/>
          <pc:sldMk cId="3563116875" sldId="732"/>
        </pc:sldMkLst>
        <pc:spChg chg="mod">
          <ac:chgData name="Katrien Laenen" userId="bd3730a8-90a2-4d6a-bd42-3acd4988feee" providerId="ADAL" clId="{7BE87371-C06C-4DE2-A63F-415C8E03B1C7}" dt="2025-12-10T10:10:59.677" v="2516" actId="20577"/>
          <ac:spMkLst>
            <pc:docMk/>
            <pc:sldMk cId="3563116875" sldId="732"/>
            <ac:spMk id="2" creationId="{0713BAB6-15C8-0E14-DB47-BD95A3D4AB28}"/>
          </ac:spMkLst>
        </pc:spChg>
      </pc:sldChg>
      <pc:sldChg chg="add del">
        <pc:chgData name="Katrien Laenen" userId="bd3730a8-90a2-4d6a-bd42-3acd4988feee" providerId="ADAL" clId="{7BE87371-C06C-4DE2-A63F-415C8E03B1C7}" dt="2025-12-10T10:11:55.300" v="2536" actId="47"/>
        <pc:sldMkLst>
          <pc:docMk/>
          <pc:sldMk cId="3335468384" sldId="740"/>
        </pc:sldMkLst>
      </pc:sldChg>
      <pc:sldChg chg="modSp add mod">
        <pc:chgData name="Katrien Laenen" userId="bd3730a8-90a2-4d6a-bd42-3acd4988feee" providerId="ADAL" clId="{7BE87371-C06C-4DE2-A63F-415C8E03B1C7}" dt="2025-12-10T09:24:30.360" v="694" actId="20577"/>
        <pc:sldMkLst>
          <pc:docMk/>
          <pc:sldMk cId="3898280648" sldId="746"/>
        </pc:sldMkLst>
        <pc:spChg chg="mod">
          <ac:chgData name="Katrien Laenen" userId="bd3730a8-90a2-4d6a-bd42-3acd4988feee" providerId="ADAL" clId="{7BE87371-C06C-4DE2-A63F-415C8E03B1C7}" dt="2025-12-10T09:24:30.360" v="694" actId="20577"/>
          <ac:spMkLst>
            <pc:docMk/>
            <pc:sldMk cId="3898280648" sldId="746"/>
            <ac:spMk id="2" creationId="{C45D6752-7B3E-FFE7-E85B-9297885D8EC9}"/>
          </ac:spMkLst>
        </pc:spChg>
      </pc:sldChg>
      <pc:sldChg chg="modSp add mod modNotesTx">
        <pc:chgData name="Katrien Laenen" userId="bd3730a8-90a2-4d6a-bd42-3acd4988feee" providerId="ADAL" clId="{7BE87371-C06C-4DE2-A63F-415C8E03B1C7}" dt="2025-12-10T09:25:05.403" v="713" actId="20577"/>
        <pc:sldMkLst>
          <pc:docMk/>
          <pc:sldMk cId="1109426135" sldId="753"/>
        </pc:sldMkLst>
        <pc:spChg chg="mod">
          <ac:chgData name="Katrien Laenen" userId="bd3730a8-90a2-4d6a-bd42-3acd4988feee" providerId="ADAL" clId="{7BE87371-C06C-4DE2-A63F-415C8E03B1C7}" dt="2025-12-10T09:24:21.311" v="692" actId="20577"/>
          <ac:spMkLst>
            <pc:docMk/>
            <pc:sldMk cId="1109426135" sldId="753"/>
            <ac:spMk id="2" creationId="{1AC18C74-5EDD-B853-3A8D-01F596892235}"/>
          </ac:spMkLst>
        </pc:spChg>
      </pc:sldChg>
      <pc:sldChg chg="modSp add mod modNotesTx">
        <pc:chgData name="Katrien Laenen" userId="bd3730a8-90a2-4d6a-bd42-3acd4988feee" providerId="ADAL" clId="{7BE87371-C06C-4DE2-A63F-415C8E03B1C7}" dt="2025-12-10T09:23:13.295" v="654" actId="20577"/>
        <pc:sldMkLst>
          <pc:docMk/>
          <pc:sldMk cId="3317109538" sldId="757"/>
        </pc:sldMkLst>
        <pc:spChg chg="mod">
          <ac:chgData name="Katrien Laenen" userId="bd3730a8-90a2-4d6a-bd42-3acd4988feee" providerId="ADAL" clId="{7BE87371-C06C-4DE2-A63F-415C8E03B1C7}" dt="2025-12-10T09:22:11.836" v="563" actId="20577"/>
          <ac:spMkLst>
            <pc:docMk/>
            <pc:sldMk cId="3317109538" sldId="757"/>
            <ac:spMk id="2" creationId="{E29C740C-9836-703A-02C8-495345D2B8BD}"/>
          </ac:spMkLst>
        </pc:spChg>
      </pc:sldChg>
      <pc:sldChg chg="modSp add mod modNotesTx">
        <pc:chgData name="Katrien Laenen" userId="bd3730a8-90a2-4d6a-bd42-3acd4988feee" providerId="ADAL" clId="{7BE87371-C06C-4DE2-A63F-415C8E03B1C7}" dt="2025-12-10T09:53:14.517" v="1763" actId="20577"/>
        <pc:sldMkLst>
          <pc:docMk/>
          <pc:sldMk cId="2208748947" sldId="766"/>
        </pc:sldMkLst>
        <pc:spChg chg="mod">
          <ac:chgData name="Katrien Laenen" userId="bd3730a8-90a2-4d6a-bd42-3acd4988feee" providerId="ADAL" clId="{7BE87371-C06C-4DE2-A63F-415C8E03B1C7}" dt="2025-12-10T09:53:14.517" v="1763" actId="20577"/>
          <ac:spMkLst>
            <pc:docMk/>
            <pc:sldMk cId="2208748947" sldId="766"/>
            <ac:spMk id="4" creationId="{D5D7027B-706D-CD94-E918-6671621BC230}"/>
          </ac:spMkLst>
        </pc:spChg>
        <pc:spChg chg="mod">
          <ac:chgData name="Katrien Laenen" userId="bd3730a8-90a2-4d6a-bd42-3acd4988feee" providerId="ADAL" clId="{7BE87371-C06C-4DE2-A63F-415C8E03B1C7}" dt="2025-12-10T09:52:38.515" v="1761" actId="20577"/>
          <ac:spMkLst>
            <pc:docMk/>
            <pc:sldMk cId="2208748947" sldId="766"/>
            <ac:spMk id="10" creationId="{1945C087-F8B8-160F-D484-DB24E20C0991}"/>
          </ac:spMkLst>
        </pc:spChg>
      </pc:sldChg>
      <pc:sldChg chg="add del">
        <pc:chgData name="Katrien Laenen" userId="bd3730a8-90a2-4d6a-bd42-3acd4988feee" providerId="ADAL" clId="{7BE87371-C06C-4DE2-A63F-415C8E03B1C7}" dt="2025-12-10T09:47:28.865" v="1633" actId="47"/>
        <pc:sldMkLst>
          <pc:docMk/>
          <pc:sldMk cId="3817501442" sldId="779"/>
        </pc:sldMkLst>
      </pc:sldChg>
      <pc:sldChg chg="modSp add mod modNotesTx">
        <pc:chgData name="Katrien Laenen" userId="bd3730a8-90a2-4d6a-bd42-3acd4988feee" providerId="ADAL" clId="{7BE87371-C06C-4DE2-A63F-415C8E03B1C7}" dt="2025-12-11T12:26:58.846" v="4125" actId="1076"/>
        <pc:sldMkLst>
          <pc:docMk/>
          <pc:sldMk cId="3454454336" sldId="780"/>
        </pc:sldMkLst>
        <pc:spChg chg="mod">
          <ac:chgData name="Katrien Laenen" userId="bd3730a8-90a2-4d6a-bd42-3acd4988feee" providerId="ADAL" clId="{7BE87371-C06C-4DE2-A63F-415C8E03B1C7}" dt="2025-12-11T12:26:45.466" v="4124" actId="14100"/>
          <ac:spMkLst>
            <pc:docMk/>
            <pc:sldMk cId="3454454336" sldId="780"/>
            <ac:spMk id="2" creationId="{1AC14ED1-2010-8F13-5F1D-CEDBB1B12EC4}"/>
          </ac:spMkLst>
        </pc:spChg>
        <pc:graphicFrameChg chg="mod modGraphic">
          <ac:chgData name="Katrien Laenen" userId="bd3730a8-90a2-4d6a-bd42-3acd4988feee" providerId="ADAL" clId="{7BE87371-C06C-4DE2-A63F-415C8E03B1C7}" dt="2025-12-11T12:26:58.846" v="4125" actId="1076"/>
          <ac:graphicFrameMkLst>
            <pc:docMk/>
            <pc:sldMk cId="3454454336" sldId="780"/>
            <ac:graphicFrameMk id="6" creationId="{9DC9162C-5FD1-FFD5-F967-7FA8316D5238}"/>
          </ac:graphicFrameMkLst>
        </pc:graphicFrameChg>
      </pc:sldChg>
      <pc:sldChg chg="modSp add mod ord">
        <pc:chgData name="Katrien Laenen" userId="bd3730a8-90a2-4d6a-bd42-3acd4988feee" providerId="ADAL" clId="{7BE87371-C06C-4DE2-A63F-415C8E03B1C7}" dt="2025-12-10T17:04:28.432" v="3352"/>
        <pc:sldMkLst>
          <pc:docMk/>
          <pc:sldMk cId="2969728583" sldId="781"/>
        </pc:sldMkLst>
        <pc:spChg chg="mod">
          <ac:chgData name="Katrien Laenen" userId="bd3730a8-90a2-4d6a-bd42-3acd4988feee" providerId="ADAL" clId="{7BE87371-C06C-4DE2-A63F-415C8E03B1C7}" dt="2025-12-10T17:04:24.101" v="3350" actId="20577"/>
          <ac:spMkLst>
            <pc:docMk/>
            <pc:sldMk cId="2969728583" sldId="781"/>
            <ac:spMk id="5" creationId="{F4D1C5A2-E180-C863-05FF-28A3436472D2}"/>
          </ac:spMkLst>
        </pc:spChg>
      </pc:sldChg>
      <pc:sldChg chg="modSp new del mod">
        <pc:chgData name="Katrien Laenen" userId="bd3730a8-90a2-4d6a-bd42-3acd4988feee" providerId="ADAL" clId="{7BE87371-C06C-4DE2-A63F-415C8E03B1C7}" dt="2025-12-10T09:59:33.784" v="1825" actId="47"/>
        <pc:sldMkLst>
          <pc:docMk/>
          <pc:sldMk cId="509451979" sldId="782"/>
        </pc:sldMkLst>
        <pc:spChg chg="mod">
          <ac:chgData name="Katrien Laenen" userId="bd3730a8-90a2-4d6a-bd42-3acd4988feee" providerId="ADAL" clId="{7BE87371-C06C-4DE2-A63F-415C8E03B1C7}" dt="2025-12-10T09:21:42.779" v="550" actId="20577"/>
          <ac:spMkLst>
            <pc:docMk/>
            <pc:sldMk cId="509451979" sldId="782"/>
            <ac:spMk id="2" creationId="{2E780305-50BA-BA0B-8665-541AC4A4C1B4}"/>
          </ac:spMkLst>
        </pc:spChg>
      </pc:sldChg>
      <pc:sldChg chg="modSp add mod">
        <pc:chgData name="Katrien Laenen" userId="bd3730a8-90a2-4d6a-bd42-3acd4988feee" providerId="ADAL" clId="{7BE87371-C06C-4DE2-A63F-415C8E03B1C7}" dt="2025-12-10T10:12:21.969" v="2538" actId="1076"/>
        <pc:sldMkLst>
          <pc:docMk/>
          <pc:sldMk cId="2211519098" sldId="782"/>
        </pc:sldMkLst>
        <pc:spChg chg="mod">
          <ac:chgData name="Katrien Laenen" userId="bd3730a8-90a2-4d6a-bd42-3acd4988feee" providerId="ADAL" clId="{7BE87371-C06C-4DE2-A63F-415C8E03B1C7}" dt="2025-12-10T10:12:21.969" v="2538" actId="1076"/>
          <ac:spMkLst>
            <pc:docMk/>
            <pc:sldMk cId="2211519098" sldId="782"/>
            <ac:spMk id="5" creationId="{9FB4B7A6-8CE4-3E7C-57BA-D2C339D01189}"/>
          </ac:spMkLst>
        </pc:spChg>
      </pc:sldChg>
      <pc:sldChg chg="modSp add mod ord">
        <pc:chgData name="Katrien Laenen" userId="bd3730a8-90a2-4d6a-bd42-3acd4988feee" providerId="ADAL" clId="{7BE87371-C06C-4DE2-A63F-415C8E03B1C7}" dt="2025-12-10T10:01:24.306" v="1865" actId="20577"/>
        <pc:sldMkLst>
          <pc:docMk/>
          <pc:sldMk cId="1680293216" sldId="783"/>
        </pc:sldMkLst>
        <pc:spChg chg="mod">
          <ac:chgData name="Katrien Laenen" userId="bd3730a8-90a2-4d6a-bd42-3acd4988feee" providerId="ADAL" clId="{7BE87371-C06C-4DE2-A63F-415C8E03B1C7}" dt="2025-12-10T10:01:24.306" v="1865" actId="20577"/>
          <ac:spMkLst>
            <pc:docMk/>
            <pc:sldMk cId="1680293216" sldId="783"/>
            <ac:spMk id="5" creationId="{1110F18F-4C1B-A5F4-A277-1B74ACD540D5}"/>
          </ac:spMkLst>
        </pc:spChg>
      </pc:sldChg>
      <pc:sldChg chg="modSp add del mod ord">
        <pc:chgData name="Katrien Laenen" userId="bd3730a8-90a2-4d6a-bd42-3acd4988feee" providerId="ADAL" clId="{7BE87371-C06C-4DE2-A63F-415C8E03B1C7}" dt="2025-12-11T15:39:23.885" v="7174" actId="47"/>
        <pc:sldMkLst>
          <pc:docMk/>
          <pc:sldMk cId="3101184315" sldId="784"/>
        </pc:sldMkLst>
        <pc:spChg chg="mod">
          <ac:chgData name="Katrien Laenen" userId="bd3730a8-90a2-4d6a-bd42-3acd4988feee" providerId="ADAL" clId="{7BE87371-C06C-4DE2-A63F-415C8E03B1C7}" dt="2025-12-10T10:01:41.031" v="1899" actId="20577"/>
          <ac:spMkLst>
            <pc:docMk/>
            <pc:sldMk cId="3101184315" sldId="784"/>
            <ac:spMk id="5" creationId="{90AE325B-BD5C-8CED-54D6-ED9BD2D3CCE1}"/>
          </ac:spMkLst>
        </pc:spChg>
      </pc:sldChg>
      <pc:sldChg chg="modSp add del mod ord">
        <pc:chgData name="Katrien Laenen" userId="bd3730a8-90a2-4d6a-bd42-3acd4988feee" providerId="ADAL" clId="{7BE87371-C06C-4DE2-A63F-415C8E03B1C7}" dt="2025-12-11T16:11:22.263" v="7719" actId="47"/>
        <pc:sldMkLst>
          <pc:docMk/>
          <pc:sldMk cId="3229031859" sldId="785"/>
        </pc:sldMkLst>
        <pc:spChg chg="mod">
          <ac:chgData name="Katrien Laenen" userId="bd3730a8-90a2-4d6a-bd42-3acd4988feee" providerId="ADAL" clId="{7BE87371-C06C-4DE2-A63F-415C8E03B1C7}" dt="2025-12-10T10:03:13.228" v="1993" actId="20577"/>
          <ac:spMkLst>
            <pc:docMk/>
            <pc:sldMk cId="3229031859" sldId="785"/>
            <ac:spMk id="5" creationId="{B02BAD90-28B9-9B65-EA52-62D355042DBD}"/>
          </ac:spMkLst>
        </pc:spChg>
      </pc:sldChg>
      <pc:sldChg chg="modSp add del mod ord">
        <pc:chgData name="Katrien Laenen" userId="bd3730a8-90a2-4d6a-bd42-3acd4988feee" providerId="ADAL" clId="{7BE87371-C06C-4DE2-A63F-415C8E03B1C7}" dt="2025-12-11T15:39:21.142" v="7172" actId="47"/>
        <pc:sldMkLst>
          <pc:docMk/>
          <pc:sldMk cId="3953555127" sldId="786"/>
        </pc:sldMkLst>
        <pc:spChg chg="mod">
          <ac:chgData name="Katrien Laenen" userId="bd3730a8-90a2-4d6a-bd42-3acd4988feee" providerId="ADAL" clId="{7BE87371-C06C-4DE2-A63F-415C8E03B1C7}" dt="2025-12-10T10:02:19.863" v="1920" actId="20577"/>
          <ac:spMkLst>
            <pc:docMk/>
            <pc:sldMk cId="3953555127" sldId="786"/>
            <ac:spMk id="5" creationId="{8BE4F681-7B45-CC55-63AF-9F74FD9C1EEF}"/>
          </ac:spMkLst>
        </pc:spChg>
      </pc:sldChg>
      <pc:sldChg chg="modSp new del mod ord">
        <pc:chgData name="Katrien Laenen" userId="bd3730a8-90a2-4d6a-bd42-3acd4988feee" providerId="ADAL" clId="{7BE87371-C06C-4DE2-A63F-415C8E03B1C7}" dt="2025-12-11T15:39:22.881" v="7173" actId="47"/>
        <pc:sldMkLst>
          <pc:docMk/>
          <pc:sldMk cId="1154812502" sldId="787"/>
        </pc:sldMkLst>
        <pc:spChg chg="mod">
          <ac:chgData name="Katrien Laenen" userId="bd3730a8-90a2-4d6a-bd42-3acd4988feee" providerId="ADAL" clId="{7BE87371-C06C-4DE2-A63F-415C8E03B1C7}" dt="2025-12-10T10:05:01.639" v="2127" actId="20577"/>
          <ac:spMkLst>
            <pc:docMk/>
            <pc:sldMk cId="1154812502" sldId="787"/>
            <ac:spMk id="4" creationId="{B590EBD3-3427-1ACA-1D85-CC52CF7AE083}"/>
          </ac:spMkLst>
        </pc:spChg>
      </pc:sldChg>
      <pc:sldChg chg="modSp new del mod ord">
        <pc:chgData name="Katrien Laenen" userId="bd3730a8-90a2-4d6a-bd42-3acd4988feee" providerId="ADAL" clId="{7BE87371-C06C-4DE2-A63F-415C8E03B1C7}" dt="2025-12-11T15:39:08.207" v="7170" actId="47"/>
        <pc:sldMkLst>
          <pc:docMk/>
          <pc:sldMk cId="2147794694" sldId="788"/>
        </pc:sldMkLst>
        <pc:spChg chg="mod">
          <ac:chgData name="Katrien Laenen" userId="bd3730a8-90a2-4d6a-bd42-3acd4988feee" providerId="ADAL" clId="{7BE87371-C06C-4DE2-A63F-415C8E03B1C7}" dt="2025-12-10T10:07:09.981" v="2405" actId="20577"/>
          <ac:spMkLst>
            <pc:docMk/>
            <pc:sldMk cId="2147794694" sldId="788"/>
            <ac:spMk id="4" creationId="{92DE223D-962B-011B-630C-56BF238F1DBC}"/>
          </ac:spMkLst>
        </pc:spChg>
      </pc:sldChg>
      <pc:sldChg chg="modSp new del mod ord">
        <pc:chgData name="Katrien Laenen" userId="bd3730a8-90a2-4d6a-bd42-3acd4988feee" providerId="ADAL" clId="{7BE87371-C06C-4DE2-A63F-415C8E03B1C7}" dt="2025-12-11T15:39:16.303" v="7171" actId="47"/>
        <pc:sldMkLst>
          <pc:docMk/>
          <pc:sldMk cId="568252482" sldId="789"/>
        </pc:sldMkLst>
        <pc:spChg chg="mod">
          <ac:chgData name="Katrien Laenen" userId="bd3730a8-90a2-4d6a-bd42-3acd4988feee" providerId="ADAL" clId="{7BE87371-C06C-4DE2-A63F-415C8E03B1C7}" dt="2025-12-10T10:06:38.230" v="2337" actId="20577"/>
          <ac:spMkLst>
            <pc:docMk/>
            <pc:sldMk cId="568252482" sldId="789"/>
            <ac:spMk id="4" creationId="{6DFB4C73-2D6D-1093-AAC4-C34877212BEA}"/>
          </ac:spMkLst>
        </pc:spChg>
      </pc:sldChg>
      <pc:sldChg chg="modSp new del mod ord">
        <pc:chgData name="Katrien Laenen" userId="bd3730a8-90a2-4d6a-bd42-3acd4988feee" providerId="ADAL" clId="{7BE87371-C06C-4DE2-A63F-415C8E03B1C7}" dt="2025-12-11T16:11:24.199" v="7720" actId="47"/>
        <pc:sldMkLst>
          <pc:docMk/>
          <pc:sldMk cId="915250864" sldId="790"/>
        </pc:sldMkLst>
        <pc:spChg chg="mod">
          <ac:chgData name="Katrien Laenen" userId="bd3730a8-90a2-4d6a-bd42-3acd4988feee" providerId="ADAL" clId="{7BE87371-C06C-4DE2-A63F-415C8E03B1C7}" dt="2025-12-10T10:09:00.533" v="2468" actId="20577"/>
          <ac:spMkLst>
            <pc:docMk/>
            <pc:sldMk cId="915250864" sldId="790"/>
            <ac:spMk id="4" creationId="{3E2F889A-4305-834C-694D-AEED02914B0E}"/>
          </ac:spMkLst>
        </pc:spChg>
      </pc:sldChg>
      <pc:sldChg chg="addSp delSp modSp new mod ord modNotesTx">
        <pc:chgData name="Katrien Laenen" userId="bd3730a8-90a2-4d6a-bd42-3acd4988feee" providerId="ADAL" clId="{7BE87371-C06C-4DE2-A63F-415C8E03B1C7}" dt="2025-12-11T18:23:26.667" v="9115" actId="113"/>
        <pc:sldMkLst>
          <pc:docMk/>
          <pc:sldMk cId="1480196978" sldId="791"/>
        </pc:sldMkLst>
        <pc:spChg chg="mod">
          <ac:chgData name="Katrien Laenen" userId="bd3730a8-90a2-4d6a-bd42-3acd4988feee" providerId="ADAL" clId="{7BE87371-C06C-4DE2-A63F-415C8E03B1C7}" dt="2025-12-10T16:22:01.677" v="2965" actId="20577"/>
          <ac:spMkLst>
            <pc:docMk/>
            <pc:sldMk cId="1480196978" sldId="791"/>
            <ac:spMk id="2" creationId="{B7AF9B9F-022E-4EDA-509B-E72EAD4CA47E}"/>
          </ac:spMkLst>
        </pc:spChg>
        <pc:spChg chg="mod">
          <ac:chgData name="Katrien Laenen" userId="bd3730a8-90a2-4d6a-bd42-3acd4988feee" providerId="ADAL" clId="{7BE87371-C06C-4DE2-A63F-415C8E03B1C7}" dt="2025-12-11T18:22:49.559" v="9109" actId="20577"/>
          <ac:spMkLst>
            <pc:docMk/>
            <pc:sldMk cId="1480196978" sldId="791"/>
            <ac:spMk id="4" creationId="{16D3747E-7DC7-16C4-7AEA-A3F5D663563D}"/>
          </ac:spMkLst>
        </pc:spChg>
        <pc:picChg chg="add del mod">
          <ac:chgData name="Katrien Laenen" userId="bd3730a8-90a2-4d6a-bd42-3acd4988feee" providerId="ADAL" clId="{7BE87371-C06C-4DE2-A63F-415C8E03B1C7}" dt="2025-12-11T18:21:18.227" v="9105" actId="478"/>
          <ac:picMkLst>
            <pc:docMk/>
            <pc:sldMk cId="1480196978" sldId="791"/>
            <ac:picMk id="12290" creationId="{87DBD65E-71DA-EEA8-2846-06D1FD2B2E3A}"/>
          </ac:picMkLst>
        </pc:picChg>
        <pc:picChg chg="add mod">
          <ac:chgData name="Katrien Laenen" userId="bd3730a8-90a2-4d6a-bd42-3acd4988feee" providerId="ADAL" clId="{7BE87371-C06C-4DE2-A63F-415C8E03B1C7}" dt="2025-12-11T18:23:07.372" v="9112" actId="14100"/>
          <ac:picMkLst>
            <pc:docMk/>
            <pc:sldMk cId="1480196978" sldId="791"/>
            <ac:picMk id="12292" creationId="{F4CED8FF-2417-32B8-11C5-DF417E64B47E}"/>
          </ac:picMkLst>
        </pc:picChg>
      </pc:sldChg>
      <pc:sldChg chg="modSp new mod modNotesTx">
        <pc:chgData name="Katrien Laenen" userId="bd3730a8-90a2-4d6a-bd42-3acd4988feee" providerId="ADAL" clId="{7BE87371-C06C-4DE2-A63F-415C8E03B1C7}" dt="2025-12-10T17:16:25.273" v="3562" actId="20577"/>
        <pc:sldMkLst>
          <pc:docMk/>
          <pc:sldMk cId="2281706884" sldId="792"/>
        </pc:sldMkLst>
        <pc:spChg chg="mod">
          <ac:chgData name="Katrien Laenen" userId="bd3730a8-90a2-4d6a-bd42-3acd4988feee" providerId="ADAL" clId="{7BE87371-C06C-4DE2-A63F-415C8E03B1C7}" dt="2025-12-10T16:57:09.292" v="3313" actId="20577"/>
          <ac:spMkLst>
            <pc:docMk/>
            <pc:sldMk cId="2281706884" sldId="792"/>
            <ac:spMk id="2" creationId="{B8460A52-CA99-CC9D-AFC0-A26C220B8ECF}"/>
          </ac:spMkLst>
        </pc:spChg>
        <pc:spChg chg="mod">
          <ac:chgData name="Katrien Laenen" userId="bd3730a8-90a2-4d6a-bd42-3acd4988feee" providerId="ADAL" clId="{7BE87371-C06C-4DE2-A63F-415C8E03B1C7}" dt="2025-12-10T17:15:46.094" v="3560" actId="20577"/>
          <ac:spMkLst>
            <pc:docMk/>
            <pc:sldMk cId="2281706884" sldId="792"/>
            <ac:spMk id="4" creationId="{0CFA3002-2CB3-4730-EFED-E727ED19A7DE}"/>
          </ac:spMkLst>
        </pc:spChg>
      </pc:sldChg>
      <pc:sldChg chg="modSp new mod modNotesTx">
        <pc:chgData name="Katrien Laenen" userId="bd3730a8-90a2-4d6a-bd42-3acd4988feee" providerId="ADAL" clId="{7BE87371-C06C-4DE2-A63F-415C8E03B1C7}" dt="2025-12-11T16:43:05.645" v="8059" actId="113"/>
        <pc:sldMkLst>
          <pc:docMk/>
          <pc:sldMk cId="1965599507" sldId="793"/>
        </pc:sldMkLst>
        <pc:spChg chg="mod">
          <ac:chgData name="Katrien Laenen" userId="bd3730a8-90a2-4d6a-bd42-3acd4988feee" providerId="ADAL" clId="{7BE87371-C06C-4DE2-A63F-415C8E03B1C7}" dt="2025-12-10T17:24:04.030" v="3747" actId="20577"/>
          <ac:spMkLst>
            <pc:docMk/>
            <pc:sldMk cId="1965599507" sldId="793"/>
            <ac:spMk id="2" creationId="{82F9B14B-6ED1-A9AC-185B-E627AD812D2C}"/>
          </ac:spMkLst>
        </pc:spChg>
        <pc:spChg chg="mod">
          <ac:chgData name="Katrien Laenen" userId="bd3730a8-90a2-4d6a-bd42-3acd4988feee" providerId="ADAL" clId="{7BE87371-C06C-4DE2-A63F-415C8E03B1C7}" dt="2025-12-11T16:43:05.645" v="8059" actId="113"/>
          <ac:spMkLst>
            <pc:docMk/>
            <pc:sldMk cId="1965599507" sldId="793"/>
            <ac:spMk id="4" creationId="{00420756-01AA-82D3-BBEF-5103BB9184B3}"/>
          </ac:spMkLst>
        </pc:spChg>
      </pc:sldChg>
      <pc:sldChg chg="modSp new mod modNotesTx">
        <pc:chgData name="Katrien Laenen" userId="bd3730a8-90a2-4d6a-bd42-3acd4988feee" providerId="ADAL" clId="{7BE87371-C06C-4DE2-A63F-415C8E03B1C7}" dt="2025-12-11T16:28:39.212" v="7892" actId="255"/>
        <pc:sldMkLst>
          <pc:docMk/>
          <pc:sldMk cId="1228249222" sldId="794"/>
        </pc:sldMkLst>
        <pc:spChg chg="mod">
          <ac:chgData name="Katrien Laenen" userId="bd3730a8-90a2-4d6a-bd42-3acd4988feee" providerId="ADAL" clId="{7BE87371-C06C-4DE2-A63F-415C8E03B1C7}" dt="2025-12-11T16:28:39.212" v="7892" actId="255"/>
          <ac:spMkLst>
            <pc:docMk/>
            <pc:sldMk cId="1228249222" sldId="794"/>
            <ac:spMk id="2" creationId="{A6447A83-9ADE-6A25-43C1-DA81719440CD}"/>
          </ac:spMkLst>
        </pc:spChg>
        <pc:spChg chg="mod">
          <ac:chgData name="Katrien Laenen" userId="bd3730a8-90a2-4d6a-bd42-3acd4988feee" providerId="ADAL" clId="{7BE87371-C06C-4DE2-A63F-415C8E03B1C7}" dt="2025-12-11T12:38:35.734" v="4156" actId="20577"/>
          <ac:spMkLst>
            <pc:docMk/>
            <pc:sldMk cId="1228249222" sldId="794"/>
            <ac:spMk id="4" creationId="{16AA8C67-CC50-DAFB-4AA1-791860278003}"/>
          </ac:spMkLst>
        </pc:spChg>
      </pc:sldChg>
      <pc:sldChg chg="modSp new mod">
        <pc:chgData name="Katrien Laenen" userId="bd3730a8-90a2-4d6a-bd42-3acd4988feee" providerId="ADAL" clId="{7BE87371-C06C-4DE2-A63F-415C8E03B1C7}" dt="2025-12-11T13:06:21.512" v="4750" actId="113"/>
        <pc:sldMkLst>
          <pc:docMk/>
          <pc:sldMk cId="2742902287" sldId="795"/>
        </pc:sldMkLst>
        <pc:spChg chg="mod">
          <ac:chgData name="Katrien Laenen" userId="bd3730a8-90a2-4d6a-bd42-3acd4988feee" providerId="ADAL" clId="{7BE87371-C06C-4DE2-A63F-415C8E03B1C7}" dt="2025-12-10T16:25:00.101" v="3065" actId="20577"/>
          <ac:spMkLst>
            <pc:docMk/>
            <pc:sldMk cId="2742902287" sldId="795"/>
            <ac:spMk id="2" creationId="{8AD57FD3-3A83-385D-B578-62A31AF5632A}"/>
          </ac:spMkLst>
        </pc:spChg>
        <pc:spChg chg="mod">
          <ac:chgData name="Katrien Laenen" userId="bd3730a8-90a2-4d6a-bd42-3acd4988feee" providerId="ADAL" clId="{7BE87371-C06C-4DE2-A63F-415C8E03B1C7}" dt="2025-12-11T13:06:21.512" v="4750" actId="113"/>
          <ac:spMkLst>
            <pc:docMk/>
            <pc:sldMk cId="2742902287" sldId="795"/>
            <ac:spMk id="4" creationId="{0F7EE136-C307-6E7A-1B69-7CD952610707}"/>
          </ac:spMkLst>
        </pc:spChg>
      </pc:sldChg>
      <pc:sldChg chg="modSp new mod modNotesTx">
        <pc:chgData name="Katrien Laenen" userId="bd3730a8-90a2-4d6a-bd42-3acd4988feee" providerId="ADAL" clId="{7BE87371-C06C-4DE2-A63F-415C8E03B1C7}" dt="2025-12-11T13:10:19.492" v="4806" actId="20577"/>
        <pc:sldMkLst>
          <pc:docMk/>
          <pc:sldMk cId="3300260468" sldId="796"/>
        </pc:sldMkLst>
        <pc:spChg chg="mod">
          <ac:chgData name="Katrien Laenen" userId="bd3730a8-90a2-4d6a-bd42-3acd4988feee" providerId="ADAL" clId="{7BE87371-C06C-4DE2-A63F-415C8E03B1C7}" dt="2025-12-11T13:08:26.607" v="4789" actId="20577"/>
          <ac:spMkLst>
            <pc:docMk/>
            <pc:sldMk cId="3300260468" sldId="796"/>
            <ac:spMk id="2" creationId="{6651B18C-2825-0E38-462F-628FE951EA35}"/>
          </ac:spMkLst>
        </pc:spChg>
        <pc:spChg chg="mod">
          <ac:chgData name="Katrien Laenen" userId="bd3730a8-90a2-4d6a-bd42-3acd4988feee" providerId="ADAL" clId="{7BE87371-C06C-4DE2-A63F-415C8E03B1C7}" dt="2025-12-11T13:10:19.492" v="4806" actId="20577"/>
          <ac:spMkLst>
            <pc:docMk/>
            <pc:sldMk cId="3300260468" sldId="796"/>
            <ac:spMk id="4" creationId="{8E4E76A2-CF51-3FF5-1978-18D919E72EE8}"/>
          </ac:spMkLst>
        </pc:spChg>
      </pc:sldChg>
      <pc:sldChg chg="addSp modSp new mod ord modNotesTx">
        <pc:chgData name="Katrien Laenen" userId="bd3730a8-90a2-4d6a-bd42-3acd4988feee" providerId="ADAL" clId="{7BE87371-C06C-4DE2-A63F-415C8E03B1C7}" dt="2025-12-11T17:06:25.007" v="8169" actId="20577"/>
        <pc:sldMkLst>
          <pc:docMk/>
          <pc:sldMk cId="2567743119" sldId="797"/>
        </pc:sldMkLst>
        <pc:spChg chg="mod">
          <ac:chgData name="Katrien Laenen" userId="bd3730a8-90a2-4d6a-bd42-3acd4988feee" providerId="ADAL" clId="{7BE87371-C06C-4DE2-A63F-415C8E03B1C7}" dt="2025-12-10T16:25:46.881" v="3114" actId="20577"/>
          <ac:spMkLst>
            <pc:docMk/>
            <pc:sldMk cId="2567743119" sldId="797"/>
            <ac:spMk id="2" creationId="{1D3B98E4-9B54-CF52-8531-1D7DA990C0D6}"/>
          </ac:spMkLst>
        </pc:spChg>
        <pc:spChg chg="mod">
          <ac:chgData name="Katrien Laenen" userId="bd3730a8-90a2-4d6a-bd42-3acd4988feee" providerId="ADAL" clId="{7BE87371-C06C-4DE2-A63F-415C8E03B1C7}" dt="2025-12-11T17:05:22.172" v="8164" actId="20577"/>
          <ac:spMkLst>
            <pc:docMk/>
            <pc:sldMk cId="2567743119" sldId="797"/>
            <ac:spMk id="4" creationId="{C1EC2C28-63C8-44C5-4F99-F4FC30FFFDB5}"/>
          </ac:spMkLst>
        </pc:spChg>
        <pc:picChg chg="add mod">
          <ac:chgData name="Katrien Laenen" userId="bd3730a8-90a2-4d6a-bd42-3acd4988feee" providerId="ADAL" clId="{7BE87371-C06C-4DE2-A63F-415C8E03B1C7}" dt="2025-12-11T17:05:13.742" v="8159" actId="1076"/>
          <ac:picMkLst>
            <pc:docMk/>
            <pc:sldMk cId="2567743119" sldId="797"/>
            <ac:picMk id="6146" creationId="{E61BAFF3-F124-21D1-E8FE-66A96DE99369}"/>
          </ac:picMkLst>
        </pc:picChg>
      </pc:sldChg>
      <pc:sldChg chg="addSp modSp new mod ord modNotesTx">
        <pc:chgData name="Katrien Laenen" userId="bd3730a8-90a2-4d6a-bd42-3acd4988feee" providerId="ADAL" clId="{7BE87371-C06C-4DE2-A63F-415C8E03B1C7}" dt="2025-12-11T17:12:00.942" v="8244" actId="1076"/>
        <pc:sldMkLst>
          <pc:docMk/>
          <pc:sldMk cId="2029771070" sldId="798"/>
        </pc:sldMkLst>
        <pc:spChg chg="mod">
          <ac:chgData name="Katrien Laenen" userId="bd3730a8-90a2-4d6a-bd42-3acd4988feee" providerId="ADAL" clId="{7BE87371-C06C-4DE2-A63F-415C8E03B1C7}" dt="2025-12-10T16:26:13.034" v="3136" actId="20577"/>
          <ac:spMkLst>
            <pc:docMk/>
            <pc:sldMk cId="2029771070" sldId="798"/>
            <ac:spMk id="2" creationId="{7DDB8AF1-FAB6-2998-0DC9-3F99C81BB084}"/>
          </ac:spMkLst>
        </pc:spChg>
        <pc:spChg chg="mod">
          <ac:chgData name="Katrien Laenen" userId="bd3730a8-90a2-4d6a-bd42-3acd4988feee" providerId="ADAL" clId="{7BE87371-C06C-4DE2-A63F-415C8E03B1C7}" dt="2025-12-11T17:11:47.097" v="8241" actId="20577"/>
          <ac:spMkLst>
            <pc:docMk/>
            <pc:sldMk cId="2029771070" sldId="798"/>
            <ac:spMk id="4" creationId="{5D2C7FE2-1ECD-2E23-AF9E-F2732D491912}"/>
          </ac:spMkLst>
        </pc:spChg>
        <pc:picChg chg="add mod">
          <ac:chgData name="Katrien Laenen" userId="bd3730a8-90a2-4d6a-bd42-3acd4988feee" providerId="ADAL" clId="{7BE87371-C06C-4DE2-A63F-415C8E03B1C7}" dt="2025-12-11T17:12:00.942" v="8244" actId="1076"/>
          <ac:picMkLst>
            <pc:docMk/>
            <pc:sldMk cId="2029771070" sldId="798"/>
            <ac:picMk id="7170" creationId="{797612B8-7F40-A45B-0FE2-3540FF3C3570}"/>
          </ac:picMkLst>
        </pc:picChg>
      </pc:sldChg>
      <pc:sldChg chg="modSp new del mod">
        <pc:chgData name="Katrien Laenen" userId="bd3730a8-90a2-4d6a-bd42-3acd4988feee" providerId="ADAL" clId="{7BE87371-C06C-4DE2-A63F-415C8E03B1C7}" dt="2025-12-11T13:11:32.170" v="4807" actId="47"/>
        <pc:sldMkLst>
          <pc:docMk/>
          <pc:sldMk cId="3507742982" sldId="799"/>
        </pc:sldMkLst>
        <pc:spChg chg="mod">
          <ac:chgData name="Katrien Laenen" userId="bd3730a8-90a2-4d6a-bd42-3acd4988feee" providerId="ADAL" clId="{7BE87371-C06C-4DE2-A63F-415C8E03B1C7}" dt="2025-12-10T16:26:44.160" v="3160" actId="20577"/>
          <ac:spMkLst>
            <pc:docMk/>
            <pc:sldMk cId="3507742982" sldId="799"/>
            <ac:spMk id="2" creationId="{33EEA468-4539-F604-5624-0DB0EE033300}"/>
          </ac:spMkLst>
        </pc:spChg>
      </pc:sldChg>
      <pc:sldChg chg="addSp delSp modSp new mod ord modNotesTx">
        <pc:chgData name="Katrien Laenen" userId="bd3730a8-90a2-4d6a-bd42-3acd4988feee" providerId="ADAL" clId="{7BE87371-C06C-4DE2-A63F-415C8E03B1C7}" dt="2025-12-11T16:20:04.096" v="7802" actId="113"/>
        <pc:sldMkLst>
          <pc:docMk/>
          <pc:sldMk cId="2430808179" sldId="800"/>
        </pc:sldMkLst>
        <pc:spChg chg="mod">
          <ac:chgData name="Katrien Laenen" userId="bd3730a8-90a2-4d6a-bd42-3acd4988feee" providerId="ADAL" clId="{7BE87371-C06C-4DE2-A63F-415C8E03B1C7}" dt="2025-12-11T15:11:31.781" v="6945" actId="255"/>
          <ac:spMkLst>
            <pc:docMk/>
            <pc:sldMk cId="2430808179" sldId="800"/>
            <ac:spMk id="2" creationId="{3F737534-86E8-E1DE-401A-F7A18EC3F699}"/>
          </ac:spMkLst>
        </pc:spChg>
        <pc:spChg chg="add del mod">
          <ac:chgData name="Katrien Laenen" userId="bd3730a8-90a2-4d6a-bd42-3acd4988feee" providerId="ADAL" clId="{7BE87371-C06C-4DE2-A63F-415C8E03B1C7}" dt="2025-12-11T16:20:04.096" v="7802" actId="113"/>
          <ac:spMkLst>
            <pc:docMk/>
            <pc:sldMk cId="2430808179" sldId="800"/>
            <ac:spMk id="4" creationId="{AEFA9B94-861B-2813-7432-698F5E3A5DEB}"/>
          </ac:spMkLst>
        </pc:spChg>
        <pc:spChg chg="add mod">
          <ac:chgData name="Katrien Laenen" userId="bd3730a8-90a2-4d6a-bd42-3acd4988feee" providerId="ADAL" clId="{7BE87371-C06C-4DE2-A63F-415C8E03B1C7}" dt="2025-12-11T14:59:48.065" v="6681"/>
          <ac:spMkLst>
            <pc:docMk/>
            <pc:sldMk cId="2430808179" sldId="800"/>
            <ac:spMk id="5" creationId="{7D8E843F-F622-3D9A-E0BC-1B653719AEE9}"/>
          </ac:spMkLst>
        </pc:spChg>
      </pc:sldChg>
      <pc:sldChg chg="addSp delSp modSp add mod ord modNotesTx">
        <pc:chgData name="Katrien Laenen" userId="bd3730a8-90a2-4d6a-bd42-3acd4988feee" providerId="ADAL" clId="{7BE87371-C06C-4DE2-A63F-415C8E03B1C7}" dt="2025-12-11T13:50:07.596" v="5258" actId="21"/>
        <pc:sldMkLst>
          <pc:docMk/>
          <pc:sldMk cId="4178867756" sldId="801"/>
        </pc:sldMkLst>
        <pc:spChg chg="mod">
          <ac:chgData name="Katrien Laenen" userId="bd3730a8-90a2-4d6a-bd42-3acd4988feee" providerId="ADAL" clId="{7BE87371-C06C-4DE2-A63F-415C8E03B1C7}" dt="2025-12-11T13:33:10.295" v="4973" actId="255"/>
          <ac:spMkLst>
            <pc:docMk/>
            <pc:sldMk cId="4178867756" sldId="801"/>
            <ac:spMk id="2" creationId="{C709FB04-C72C-6F96-3782-1E14B8651651}"/>
          </ac:spMkLst>
        </pc:spChg>
        <pc:spChg chg="mod">
          <ac:chgData name="Katrien Laenen" userId="bd3730a8-90a2-4d6a-bd42-3acd4988feee" providerId="ADAL" clId="{7BE87371-C06C-4DE2-A63F-415C8E03B1C7}" dt="2025-12-11T13:44:23.851" v="5118" actId="20577"/>
          <ac:spMkLst>
            <pc:docMk/>
            <pc:sldMk cId="4178867756" sldId="801"/>
            <ac:spMk id="4" creationId="{7ED00D8E-9A69-12DF-9955-2E8075BF2899}"/>
          </ac:spMkLst>
        </pc:spChg>
        <pc:picChg chg="add del mod">
          <ac:chgData name="Katrien Laenen" userId="bd3730a8-90a2-4d6a-bd42-3acd4988feee" providerId="ADAL" clId="{7BE87371-C06C-4DE2-A63F-415C8E03B1C7}" dt="2025-12-11T13:50:07.596" v="5258" actId="21"/>
          <ac:picMkLst>
            <pc:docMk/>
            <pc:sldMk cId="4178867756" sldId="801"/>
            <ac:picMk id="5" creationId="{F7D210A3-9B96-26BD-AF7A-FAC935AD27A3}"/>
          </ac:picMkLst>
        </pc:picChg>
      </pc:sldChg>
      <pc:sldChg chg="modSp add del mod ord modNotesTx">
        <pc:chgData name="Katrien Laenen" userId="bd3730a8-90a2-4d6a-bd42-3acd4988feee" providerId="ADAL" clId="{7BE87371-C06C-4DE2-A63F-415C8E03B1C7}" dt="2025-12-11T17:28:28.785" v="8371" actId="47"/>
        <pc:sldMkLst>
          <pc:docMk/>
          <pc:sldMk cId="4089789422" sldId="802"/>
        </pc:sldMkLst>
        <pc:spChg chg="mod">
          <ac:chgData name="Katrien Laenen" userId="bd3730a8-90a2-4d6a-bd42-3acd4988feee" providerId="ADAL" clId="{7BE87371-C06C-4DE2-A63F-415C8E03B1C7}" dt="2025-12-11T14:30:10.593" v="6344" actId="255"/>
          <ac:spMkLst>
            <pc:docMk/>
            <pc:sldMk cId="4089789422" sldId="802"/>
            <ac:spMk id="2" creationId="{8C8748A0-B2CA-759A-7AF4-72496DECFC61}"/>
          </ac:spMkLst>
        </pc:spChg>
        <pc:spChg chg="mod">
          <ac:chgData name="Katrien Laenen" userId="bd3730a8-90a2-4d6a-bd42-3acd4988feee" providerId="ADAL" clId="{7BE87371-C06C-4DE2-A63F-415C8E03B1C7}" dt="2025-12-11T14:44:15.624" v="6674" actId="20577"/>
          <ac:spMkLst>
            <pc:docMk/>
            <pc:sldMk cId="4089789422" sldId="802"/>
            <ac:spMk id="4" creationId="{D754489A-2ACF-31D0-312E-D8F929F579C2}"/>
          </ac:spMkLst>
        </pc:spChg>
      </pc:sldChg>
      <pc:sldChg chg="modSp add mod modNotesTx">
        <pc:chgData name="Katrien Laenen" userId="bd3730a8-90a2-4d6a-bd42-3acd4988feee" providerId="ADAL" clId="{7BE87371-C06C-4DE2-A63F-415C8E03B1C7}" dt="2025-12-11T18:05:59.447" v="8924" actId="20577"/>
        <pc:sldMkLst>
          <pc:docMk/>
          <pc:sldMk cId="185412345" sldId="803"/>
        </pc:sldMkLst>
        <pc:spChg chg="mod">
          <ac:chgData name="Katrien Laenen" userId="bd3730a8-90a2-4d6a-bd42-3acd4988feee" providerId="ADAL" clId="{7BE87371-C06C-4DE2-A63F-415C8E03B1C7}" dt="2025-12-11T15:44:33.280" v="7487" actId="255"/>
          <ac:spMkLst>
            <pc:docMk/>
            <pc:sldMk cId="185412345" sldId="803"/>
            <ac:spMk id="2" creationId="{DDF57350-064F-EB2B-3AA7-4931A67EEE7F}"/>
          </ac:spMkLst>
        </pc:spChg>
        <pc:spChg chg="mod">
          <ac:chgData name="Katrien Laenen" userId="bd3730a8-90a2-4d6a-bd42-3acd4988feee" providerId="ADAL" clId="{7BE87371-C06C-4DE2-A63F-415C8E03B1C7}" dt="2025-12-11T18:05:59.447" v="8924" actId="20577"/>
          <ac:spMkLst>
            <pc:docMk/>
            <pc:sldMk cId="185412345" sldId="803"/>
            <ac:spMk id="4" creationId="{E29F11D3-1814-3727-1E1E-11EE8236AA00}"/>
          </ac:spMkLst>
        </pc:spChg>
      </pc:sldChg>
      <pc:sldChg chg="modSp add del mod">
        <pc:chgData name="Katrien Laenen" userId="bd3730a8-90a2-4d6a-bd42-3acd4988feee" providerId="ADAL" clId="{7BE87371-C06C-4DE2-A63F-415C8E03B1C7}" dt="2025-12-11T15:56:09.966" v="7638" actId="47"/>
        <pc:sldMkLst>
          <pc:docMk/>
          <pc:sldMk cId="2186407772" sldId="804"/>
        </pc:sldMkLst>
        <pc:spChg chg="mod">
          <ac:chgData name="Katrien Laenen" userId="bd3730a8-90a2-4d6a-bd42-3acd4988feee" providerId="ADAL" clId="{7BE87371-C06C-4DE2-A63F-415C8E03B1C7}" dt="2025-12-10T16:28:27.383" v="3199" actId="20577"/>
          <ac:spMkLst>
            <pc:docMk/>
            <pc:sldMk cId="2186407772" sldId="804"/>
            <ac:spMk id="2" creationId="{22AB08D2-A464-9865-4530-32A564A956C2}"/>
          </ac:spMkLst>
        </pc:spChg>
      </pc:sldChg>
      <pc:sldChg chg="modSp add mod ord modNotesTx">
        <pc:chgData name="Katrien Laenen" userId="bd3730a8-90a2-4d6a-bd42-3acd4988feee" providerId="ADAL" clId="{7BE87371-C06C-4DE2-A63F-415C8E03B1C7}" dt="2025-12-11T12:33:00.445" v="4147" actId="20577"/>
        <pc:sldMkLst>
          <pc:docMk/>
          <pc:sldMk cId="2651170526" sldId="805"/>
        </pc:sldMkLst>
        <pc:spChg chg="mod">
          <ac:chgData name="Katrien Laenen" userId="bd3730a8-90a2-4d6a-bd42-3acd4988feee" providerId="ADAL" clId="{7BE87371-C06C-4DE2-A63F-415C8E03B1C7}" dt="2025-12-11T12:33:00.445" v="4147" actId="20577"/>
          <ac:spMkLst>
            <pc:docMk/>
            <pc:sldMk cId="2651170526" sldId="805"/>
            <ac:spMk id="4" creationId="{01279EFA-FB1E-65B3-27D2-8E8573BF4694}"/>
          </ac:spMkLst>
        </pc:spChg>
      </pc:sldChg>
      <pc:sldChg chg="modSp add mod ord modNotesTx">
        <pc:chgData name="Katrien Laenen" userId="bd3730a8-90a2-4d6a-bd42-3acd4988feee" providerId="ADAL" clId="{7BE87371-C06C-4DE2-A63F-415C8E03B1C7}" dt="2025-12-10T17:06:20.066" v="3435" actId="20577"/>
        <pc:sldMkLst>
          <pc:docMk/>
          <pc:sldMk cId="176420833" sldId="806"/>
        </pc:sldMkLst>
        <pc:spChg chg="mod">
          <ac:chgData name="Katrien Laenen" userId="bd3730a8-90a2-4d6a-bd42-3acd4988feee" providerId="ADAL" clId="{7BE87371-C06C-4DE2-A63F-415C8E03B1C7}" dt="2025-12-10T17:06:20.066" v="3435" actId="20577"/>
          <ac:spMkLst>
            <pc:docMk/>
            <pc:sldMk cId="176420833" sldId="806"/>
            <ac:spMk id="4" creationId="{F2F3F368-34F3-6FB4-0BA5-728CD9CCD593}"/>
          </ac:spMkLst>
        </pc:spChg>
      </pc:sldChg>
      <pc:sldChg chg="add">
        <pc:chgData name="Katrien Laenen" userId="bd3730a8-90a2-4d6a-bd42-3acd4988feee" providerId="ADAL" clId="{7BE87371-C06C-4DE2-A63F-415C8E03B1C7}" dt="2025-12-10T17:04:13.934" v="3316"/>
        <pc:sldMkLst>
          <pc:docMk/>
          <pc:sldMk cId="2056491789" sldId="807"/>
        </pc:sldMkLst>
      </pc:sldChg>
      <pc:sldChg chg="modSp add mod modNotesTx">
        <pc:chgData name="Katrien Laenen" userId="bd3730a8-90a2-4d6a-bd42-3acd4988feee" providerId="ADAL" clId="{7BE87371-C06C-4DE2-A63F-415C8E03B1C7}" dt="2025-12-11T16:51:02.096" v="8077" actId="20577"/>
        <pc:sldMkLst>
          <pc:docMk/>
          <pc:sldMk cId="3914002764" sldId="808"/>
        </pc:sldMkLst>
        <pc:spChg chg="mod">
          <ac:chgData name="Katrien Laenen" userId="bd3730a8-90a2-4d6a-bd42-3acd4988feee" providerId="ADAL" clId="{7BE87371-C06C-4DE2-A63F-415C8E03B1C7}" dt="2025-12-11T16:27:50.853" v="7860" actId="255"/>
          <ac:spMkLst>
            <pc:docMk/>
            <pc:sldMk cId="3914002764" sldId="808"/>
            <ac:spMk id="2" creationId="{4C5B6BF8-1B07-0593-968D-542C037FBE2A}"/>
          </ac:spMkLst>
        </pc:spChg>
        <pc:spChg chg="mod">
          <ac:chgData name="Katrien Laenen" userId="bd3730a8-90a2-4d6a-bd42-3acd4988feee" providerId="ADAL" clId="{7BE87371-C06C-4DE2-A63F-415C8E03B1C7}" dt="2025-12-11T16:51:02.096" v="8077" actId="20577"/>
          <ac:spMkLst>
            <pc:docMk/>
            <pc:sldMk cId="3914002764" sldId="808"/>
            <ac:spMk id="4" creationId="{90E07B60-1D3E-4DD1-B93A-1D0D4FDBFB76}"/>
          </ac:spMkLst>
        </pc:spChg>
      </pc:sldChg>
      <pc:sldChg chg="addSp delSp modSp new del mod modNotesTx">
        <pc:chgData name="Katrien Laenen" userId="bd3730a8-90a2-4d6a-bd42-3acd4988feee" providerId="ADAL" clId="{7BE87371-C06C-4DE2-A63F-415C8E03B1C7}" dt="2025-12-11T18:49:42.046" v="9141" actId="47"/>
        <pc:sldMkLst>
          <pc:docMk/>
          <pc:sldMk cId="4233171490" sldId="809"/>
        </pc:sldMkLst>
        <pc:spChg chg="mod">
          <ac:chgData name="Katrien Laenen" userId="bd3730a8-90a2-4d6a-bd42-3acd4988feee" providerId="ADAL" clId="{7BE87371-C06C-4DE2-A63F-415C8E03B1C7}" dt="2025-12-11T18:40:24.988" v="9137" actId="20577"/>
          <ac:spMkLst>
            <pc:docMk/>
            <pc:sldMk cId="4233171490" sldId="809"/>
            <ac:spMk id="2" creationId="{B940BEEA-5AFB-E0CB-FF82-541FF8E3AFF6}"/>
          </ac:spMkLst>
        </pc:spChg>
        <pc:spChg chg="del">
          <ac:chgData name="Katrien Laenen" userId="bd3730a8-90a2-4d6a-bd42-3acd4988feee" providerId="ADAL" clId="{7BE87371-C06C-4DE2-A63F-415C8E03B1C7}" dt="2025-12-11T16:36:11.498" v="7912" actId="478"/>
          <ac:spMkLst>
            <pc:docMk/>
            <pc:sldMk cId="4233171490" sldId="809"/>
            <ac:spMk id="4" creationId="{6622413E-F998-7392-2B45-EC6F56A9FCCE}"/>
          </ac:spMkLst>
        </pc:spChg>
        <pc:spChg chg="add del mod">
          <ac:chgData name="Katrien Laenen" userId="bd3730a8-90a2-4d6a-bd42-3acd4988feee" providerId="ADAL" clId="{7BE87371-C06C-4DE2-A63F-415C8E03B1C7}" dt="2025-12-11T18:40:33.138" v="9140" actId="478"/>
          <ac:spMkLst>
            <pc:docMk/>
            <pc:sldMk cId="4233171490" sldId="809"/>
            <ac:spMk id="5" creationId="{49B9EDBF-4372-B98E-CC91-C2100C9C1F02}"/>
          </ac:spMkLst>
        </pc:spChg>
        <pc:spChg chg="add del mod">
          <ac:chgData name="Katrien Laenen" userId="bd3730a8-90a2-4d6a-bd42-3acd4988feee" providerId="ADAL" clId="{7BE87371-C06C-4DE2-A63F-415C8E03B1C7}" dt="2025-12-11T18:40:31.155" v="9139" actId="478"/>
          <ac:spMkLst>
            <pc:docMk/>
            <pc:sldMk cId="4233171490" sldId="809"/>
            <ac:spMk id="6" creationId="{E88ED760-59B4-C73A-B2B5-1EBADA9A7F59}"/>
          </ac:spMkLst>
        </pc:spChg>
        <pc:picChg chg="add del mod">
          <ac:chgData name="Katrien Laenen" userId="bd3730a8-90a2-4d6a-bd42-3acd4988feee" providerId="ADAL" clId="{7BE87371-C06C-4DE2-A63F-415C8E03B1C7}" dt="2025-12-11T18:40:27.602" v="9138" actId="478"/>
          <ac:picMkLst>
            <pc:docMk/>
            <pc:sldMk cId="4233171490" sldId="809"/>
            <ac:picMk id="4098" creationId="{6287058A-D337-2827-9837-D6841CCA7A40}"/>
          </ac:picMkLst>
        </pc:picChg>
      </pc:sldChg>
      <pc:sldChg chg="addSp delSp modSp add del mod ord modNotesTx">
        <pc:chgData name="Katrien Laenen" userId="bd3730a8-90a2-4d6a-bd42-3acd4988feee" providerId="ADAL" clId="{7BE87371-C06C-4DE2-A63F-415C8E03B1C7}" dt="2025-12-11T16:47:02.892" v="8064" actId="47"/>
        <pc:sldMkLst>
          <pc:docMk/>
          <pc:sldMk cId="3588759917" sldId="810"/>
        </pc:sldMkLst>
        <pc:spChg chg="del">
          <ac:chgData name="Katrien Laenen" userId="bd3730a8-90a2-4d6a-bd42-3acd4988feee" providerId="ADAL" clId="{7BE87371-C06C-4DE2-A63F-415C8E03B1C7}" dt="2025-12-10T17:38:25.978" v="3981" actId="478"/>
          <ac:spMkLst>
            <pc:docMk/>
            <pc:sldMk cId="3588759917" sldId="810"/>
            <ac:spMk id="4" creationId="{51350AA2-2DE4-2130-3C28-35C09CC89133}"/>
          </ac:spMkLst>
        </pc:spChg>
        <pc:spChg chg="add del mod">
          <ac:chgData name="Katrien Laenen" userId="bd3730a8-90a2-4d6a-bd42-3acd4988feee" providerId="ADAL" clId="{7BE87371-C06C-4DE2-A63F-415C8E03B1C7}" dt="2025-12-10T17:38:30.524" v="3983" actId="478"/>
          <ac:spMkLst>
            <pc:docMk/>
            <pc:sldMk cId="3588759917" sldId="810"/>
            <ac:spMk id="6" creationId="{6F79D972-992B-BC36-028F-51AEE1AD9342}"/>
          </ac:spMkLst>
        </pc:spChg>
        <pc:spChg chg="add del mod">
          <ac:chgData name="Katrien Laenen" userId="bd3730a8-90a2-4d6a-bd42-3acd4988feee" providerId="ADAL" clId="{7BE87371-C06C-4DE2-A63F-415C8E03B1C7}" dt="2025-12-10T17:38:33.059" v="3984" actId="478"/>
          <ac:spMkLst>
            <pc:docMk/>
            <pc:sldMk cId="3588759917" sldId="810"/>
            <ac:spMk id="8" creationId="{84C2748B-E987-DFA4-DE60-A50017D67643}"/>
          </ac:spMkLst>
        </pc:spChg>
        <pc:picChg chg="add del mod">
          <ac:chgData name="Katrien Laenen" userId="bd3730a8-90a2-4d6a-bd42-3acd4988feee" providerId="ADAL" clId="{7BE87371-C06C-4DE2-A63F-415C8E03B1C7}" dt="2025-12-11T16:37:25.670" v="7917" actId="478"/>
          <ac:picMkLst>
            <pc:docMk/>
            <pc:sldMk cId="3588759917" sldId="810"/>
            <ac:picMk id="1026" creationId="{AD595028-DA2B-80F5-5DAD-8E964F0F8D8D}"/>
          </ac:picMkLst>
        </pc:picChg>
      </pc:sldChg>
      <pc:sldChg chg="modSp add mod ord modNotesTx">
        <pc:chgData name="Katrien Laenen" userId="bd3730a8-90a2-4d6a-bd42-3acd4988feee" providerId="ADAL" clId="{7BE87371-C06C-4DE2-A63F-415C8E03B1C7}" dt="2025-12-11T14:34:23.390" v="6433" actId="20577"/>
        <pc:sldMkLst>
          <pc:docMk/>
          <pc:sldMk cId="1183770292" sldId="811"/>
        </pc:sldMkLst>
        <pc:spChg chg="mod">
          <ac:chgData name="Katrien Laenen" userId="bd3730a8-90a2-4d6a-bd42-3acd4988feee" providerId="ADAL" clId="{7BE87371-C06C-4DE2-A63F-415C8E03B1C7}" dt="2025-12-11T13:32:12.502" v="4929" actId="255"/>
          <ac:spMkLst>
            <pc:docMk/>
            <pc:sldMk cId="1183770292" sldId="811"/>
            <ac:spMk id="2" creationId="{A4C80BFD-4CC3-3B7E-6589-041CFC8D1A21}"/>
          </ac:spMkLst>
        </pc:spChg>
        <pc:spChg chg="mod">
          <ac:chgData name="Katrien Laenen" userId="bd3730a8-90a2-4d6a-bd42-3acd4988feee" providerId="ADAL" clId="{7BE87371-C06C-4DE2-A63F-415C8E03B1C7}" dt="2025-12-11T14:34:23.390" v="6433" actId="20577"/>
          <ac:spMkLst>
            <pc:docMk/>
            <pc:sldMk cId="1183770292" sldId="811"/>
            <ac:spMk id="4" creationId="{079FF67A-00F9-43AD-733E-4ACBCB6C938C}"/>
          </ac:spMkLst>
        </pc:spChg>
      </pc:sldChg>
      <pc:sldChg chg="addSp modSp add mod modNotesTx">
        <pc:chgData name="Katrien Laenen" userId="bd3730a8-90a2-4d6a-bd42-3acd4988feee" providerId="ADAL" clId="{7BE87371-C06C-4DE2-A63F-415C8E03B1C7}" dt="2025-12-11T17:20:38.382" v="8267" actId="20577"/>
        <pc:sldMkLst>
          <pc:docMk/>
          <pc:sldMk cId="3773011143" sldId="812"/>
        </pc:sldMkLst>
        <pc:spChg chg="mod">
          <ac:chgData name="Katrien Laenen" userId="bd3730a8-90a2-4d6a-bd42-3acd4988feee" providerId="ADAL" clId="{7BE87371-C06C-4DE2-A63F-415C8E03B1C7}" dt="2025-12-11T13:32:30.109" v="4961" actId="255"/>
          <ac:spMkLst>
            <pc:docMk/>
            <pc:sldMk cId="3773011143" sldId="812"/>
            <ac:spMk id="2" creationId="{887D603A-C639-C988-550D-A264DF507CA7}"/>
          </ac:spMkLst>
        </pc:spChg>
        <pc:spChg chg="mod">
          <ac:chgData name="Katrien Laenen" userId="bd3730a8-90a2-4d6a-bd42-3acd4988feee" providerId="ADAL" clId="{7BE87371-C06C-4DE2-A63F-415C8E03B1C7}" dt="2025-12-11T17:20:38.382" v="8267" actId="20577"/>
          <ac:spMkLst>
            <pc:docMk/>
            <pc:sldMk cId="3773011143" sldId="812"/>
            <ac:spMk id="4" creationId="{4EBC93B8-36B2-87DE-569A-7E27BD1D42A4}"/>
          </ac:spMkLst>
        </pc:spChg>
        <pc:picChg chg="add mod ord modCrop">
          <ac:chgData name="Katrien Laenen" userId="bd3730a8-90a2-4d6a-bd42-3acd4988feee" providerId="ADAL" clId="{7BE87371-C06C-4DE2-A63F-415C8E03B1C7}" dt="2025-12-11T17:20:25.613" v="8266" actId="1076"/>
          <ac:picMkLst>
            <pc:docMk/>
            <pc:sldMk cId="3773011143" sldId="812"/>
            <ac:picMk id="5" creationId="{1E37934E-7688-3403-972C-8773016277C7}"/>
          </ac:picMkLst>
        </pc:picChg>
      </pc:sldChg>
      <pc:sldChg chg="addSp delSp modSp add mod ord modNotesTx">
        <pc:chgData name="Katrien Laenen" userId="bd3730a8-90a2-4d6a-bd42-3acd4988feee" providerId="ADAL" clId="{7BE87371-C06C-4DE2-A63F-415C8E03B1C7}" dt="2025-12-11T17:18:43.914" v="8264" actId="1076"/>
        <pc:sldMkLst>
          <pc:docMk/>
          <pc:sldMk cId="4109150532" sldId="813"/>
        </pc:sldMkLst>
        <pc:spChg chg="mod">
          <ac:chgData name="Katrien Laenen" userId="bd3730a8-90a2-4d6a-bd42-3acd4988feee" providerId="ADAL" clId="{7BE87371-C06C-4DE2-A63F-415C8E03B1C7}" dt="2025-12-11T14:25:55.904" v="5998" actId="20577"/>
          <ac:spMkLst>
            <pc:docMk/>
            <pc:sldMk cId="4109150532" sldId="813"/>
            <ac:spMk id="2" creationId="{8109BABD-4B5F-474B-6D8A-07F42EDAA7BB}"/>
          </ac:spMkLst>
        </pc:spChg>
        <pc:spChg chg="del mod">
          <ac:chgData name="Katrien Laenen" userId="bd3730a8-90a2-4d6a-bd42-3acd4988feee" providerId="ADAL" clId="{7BE87371-C06C-4DE2-A63F-415C8E03B1C7}" dt="2025-12-11T17:16:09.495" v="8254" actId="478"/>
          <ac:spMkLst>
            <pc:docMk/>
            <pc:sldMk cId="4109150532" sldId="813"/>
            <ac:spMk id="4" creationId="{8AB0DCF2-959B-D368-F172-173C90056939}"/>
          </ac:spMkLst>
        </pc:spChg>
        <pc:spChg chg="add del mod">
          <ac:chgData name="Katrien Laenen" userId="bd3730a8-90a2-4d6a-bd42-3acd4988feee" providerId="ADAL" clId="{7BE87371-C06C-4DE2-A63F-415C8E03B1C7}" dt="2025-12-11T17:16:13.215" v="8255" actId="478"/>
          <ac:spMkLst>
            <pc:docMk/>
            <pc:sldMk cId="4109150532" sldId="813"/>
            <ac:spMk id="7" creationId="{91DCF3E7-7BA1-C4BA-0B2E-5F217E8A26F3}"/>
          </ac:spMkLst>
        </pc:spChg>
        <pc:picChg chg="add mod modCrop">
          <ac:chgData name="Katrien Laenen" userId="bd3730a8-90a2-4d6a-bd42-3acd4988feee" providerId="ADAL" clId="{7BE87371-C06C-4DE2-A63F-415C8E03B1C7}" dt="2025-12-11T17:18:24.559" v="8262" actId="1076"/>
          <ac:picMkLst>
            <pc:docMk/>
            <pc:sldMk cId="4109150532" sldId="813"/>
            <ac:picMk id="5" creationId="{F7D210A3-9B96-26BD-AF7A-FAC935AD27A3}"/>
          </ac:picMkLst>
        </pc:picChg>
        <pc:picChg chg="add mod">
          <ac:chgData name="Katrien Laenen" userId="bd3730a8-90a2-4d6a-bd42-3acd4988feee" providerId="ADAL" clId="{7BE87371-C06C-4DE2-A63F-415C8E03B1C7}" dt="2025-12-11T17:18:43.914" v="8264" actId="1076"/>
          <ac:picMkLst>
            <pc:docMk/>
            <pc:sldMk cId="4109150532" sldId="813"/>
            <ac:picMk id="8194" creationId="{24FFEB19-186E-A0EC-0E1F-0555F5883F0F}"/>
          </ac:picMkLst>
        </pc:picChg>
      </pc:sldChg>
      <pc:sldChg chg="modSp add mod modNotesTx">
        <pc:chgData name="Katrien Laenen" userId="bd3730a8-90a2-4d6a-bd42-3acd4988feee" providerId="ADAL" clId="{7BE87371-C06C-4DE2-A63F-415C8E03B1C7}" dt="2025-12-11T15:25:15.214" v="7130" actId="20577"/>
        <pc:sldMkLst>
          <pc:docMk/>
          <pc:sldMk cId="88569185" sldId="814"/>
        </pc:sldMkLst>
        <pc:spChg chg="mod">
          <ac:chgData name="Katrien Laenen" userId="bd3730a8-90a2-4d6a-bd42-3acd4988feee" providerId="ADAL" clId="{7BE87371-C06C-4DE2-A63F-415C8E03B1C7}" dt="2025-12-11T13:52:30.794" v="5307" actId="20577"/>
          <ac:spMkLst>
            <pc:docMk/>
            <pc:sldMk cId="88569185" sldId="814"/>
            <ac:spMk id="2" creationId="{90E1D363-D4C1-925C-872C-3D9EF767AF3C}"/>
          </ac:spMkLst>
        </pc:spChg>
        <pc:spChg chg="mod">
          <ac:chgData name="Katrien Laenen" userId="bd3730a8-90a2-4d6a-bd42-3acd4988feee" providerId="ADAL" clId="{7BE87371-C06C-4DE2-A63F-415C8E03B1C7}" dt="2025-12-11T15:25:15.214" v="7130" actId="20577"/>
          <ac:spMkLst>
            <pc:docMk/>
            <pc:sldMk cId="88569185" sldId="814"/>
            <ac:spMk id="4" creationId="{1976A028-DACA-0703-40E3-ED1EA4CDEB64}"/>
          </ac:spMkLst>
        </pc:spChg>
      </pc:sldChg>
      <pc:sldChg chg="modSp new del mod modNotesTx">
        <pc:chgData name="Katrien Laenen" userId="bd3730a8-90a2-4d6a-bd42-3acd4988feee" providerId="ADAL" clId="{7BE87371-C06C-4DE2-A63F-415C8E03B1C7}" dt="2025-12-11T18:26:52.255" v="9116" actId="47"/>
        <pc:sldMkLst>
          <pc:docMk/>
          <pc:sldMk cId="1180955997" sldId="815"/>
        </pc:sldMkLst>
        <pc:spChg chg="mod">
          <ac:chgData name="Katrien Laenen" userId="bd3730a8-90a2-4d6a-bd42-3acd4988feee" providerId="ADAL" clId="{7BE87371-C06C-4DE2-A63F-415C8E03B1C7}" dt="2025-12-11T14:02:04.866" v="5431" actId="20577"/>
          <ac:spMkLst>
            <pc:docMk/>
            <pc:sldMk cId="1180955997" sldId="815"/>
            <ac:spMk id="2" creationId="{CDC68B1C-B6BA-2CC1-219B-72F8EC601342}"/>
          </ac:spMkLst>
        </pc:spChg>
      </pc:sldChg>
      <pc:sldChg chg="modSp new mod ord modNotesTx">
        <pc:chgData name="Katrien Laenen" userId="bd3730a8-90a2-4d6a-bd42-3acd4988feee" providerId="ADAL" clId="{7BE87371-C06C-4DE2-A63F-415C8E03B1C7}" dt="2025-12-11T15:24:22.580" v="7115" actId="20577"/>
        <pc:sldMkLst>
          <pc:docMk/>
          <pc:sldMk cId="1123779831" sldId="816"/>
        </pc:sldMkLst>
        <pc:spChg chg="mod">
          <ac:chgData name="Katrien Laenen" userId="bd3730a8-90a2-4d6a-bd42-3acd4988feee" providerId="ADAL" clId="{7BE87371-C06C-4DE2-A63F-415C8E03B1C7}" dt="2025-12-11T15:24:22.580" v="7115" actId="20577"/>
          <ac:spMkLst>
            <pc:docMk/>
            <pc:sldMk cId="1123779831" sldId="816"/>
            <ac:spMk id="2" creationId="{CBFD74E8-D01C-078A-1897-599F27229245}"/>
          </ac:spMkLst>
        </pc:spChg>
        <pc:spChg chg="mod">
          <ac:chgData name="Katrien Laenen" userId="bd3730a8-90a2-4d6a-bd42-3acd4988feee" providerId="ADAL" clId="{7BE87371-C06C-4DE2-A63F-415C8E03B1C7}" dt="2025-12-11T15:23:55.067" v="7110" actId="20577"/>
          <ac:spMkLst>
            <pc:docMk/>
            <pc:sldMk cId="1123779831" sldId="816"/>
            <ac:spMk id="4" creationId="{DDB4CFF2-A3BB-CD3D-949A-216B3F627635}"/>
          </ac:spMkLst>
        </pc:spChg>
      </pc:sldChg>
      <pc:sldChg chg="addSp delSp modSp new mod ord modNotesTx">
        <pc:chgData name="Katrien Laenen" userId="bd3730a8-90a2-4d6a-bd42-3acd4988feee" providerId="ADAL" clId="{7BE87371-C06C-4DE2-A63F-415C8E03B1C7}" dt="2025-12-11T15:27:07.109" v="7160" actId="20577"/>
        <pc:sldMkLst>
          <pc:docMk/>
          <pc:sldMk cId="55888319" sldId="817"/>
        </pc:sldMkLst>
        <pc:spChg chg="mod">
          <ac:chgData name="Katrien Laenen" userId="bd3730a8-90a2-4d6a-bd42-3acd4988feee" providerId="ADAL" clId="{7BE87371-C06C-4DE2-A63F-415C8E03B1C7}" dt="2025-12-11T15:27:07.109" v="7160" actId="20577"/>
          <ac:spMkLst>
            <pc:docMk/>
            <pc:sldMk cId="55888319" sldId="817"/>
            <ac:spMk id="2" creationId="{7B6FBCAC-1BFC-DDB2-E0F3-362B21127559}"/>
          </ac:spMkLst>
        </pc:spChg>
        <pc:spChg chg="add del mod">
          <ac:chgData name="Katrien Laenen" userId="bd3730a8-90a2-4d6a-bd42-3acd4988feee" providerId="ADAL" clId="{7BE87371-C06C-4DE2-A63F-415C8E03B1C7}" dt="2025-12-11T15:26:56.370" v="7152" actId="21"/>
          <ac:spMkLst>
            <pc:docMk/>
            <pc:sldMk cId="55888319" sldId="817"/>
            <ac:spMk id="4" creationId="{61068129-CED2-2415-DB65-99B5A627AB02}"/>
          </ac:spMkLst>
        </pc:spChg>
        <pc:spChg chg="add mod">
          <ac:chgData name="Katrien Laenen" userId="bd3730a8-90a2-4d6a-bd42-3acd4988feee" providerId="ADAL" clId="{7BE87371-C06C-4DE2-A63F-415C8E03B1C7}" dt="2025-12-11T15:25:26.544" v="7132"/>
          <ac:spMkLst>
            <pc:docMk/>
            <pc:sldMk cId="55888319" sldId="817"/>
            <ac:spMk id="5" creationId="{68DF7305-553B-AF5C-698F-03CEDE099B89}"/>
          </ac:spMkLst>
        </pc:spChg>
      </pc:sldChg>
      <pc:sldChg chg="addSp delSp modSp add mod modNotesTx">
        <pc:chgData name="Katrien Laenen" userId="bd3730a8-90a2-4d6a-bd42-3acd4988feee" providerId="ADAL" clId="{7BE87371-C06C-4DE2-A63F-415C8E03B1C7}" dt="2025-12-11T17:00:34.929" v="8133" actId="20577"/>
        <pc:sldMkLst>
          <pc:docMk/>
          <pc:sldMk cId="2676812780" sldId="818"/>
        </pc:sldMkLst>
        <pc:spChg chg="mod">
          <ac:chgData name="Katrien Laenen" userId="bd3730a8-90a2-4d6a-bd42-3acd4988feee" providerId="ADAL" clId="{7BE87371-C06C-4DE2-A63F-415C8E03B1C7}" dt="2025-12-11T16:59:24.732" v="8094" actId="20577"/>
          <ac:spMkLst>
            <pc:docMk/>
            <pc:sldMk cId="2676812780" sldId="818"/>
            <ac:spMk id="2" creationId="{75B12778-F30A-C0A5-BA68-7E7BC738F99D}"/>
          </ac:spMkLst>
        </pc:spChg>
        <pc:spChg chg="del">
          <ac:chgData name="Katrien Laenen" userId="bd3730a8-90a2-4d6a-bd42-3acd4988feee" providerId="ADAL" clId="{7BE87371-C06C-4DE2-A63F-415C8E03B1C7}" dt="2025-12-11T14:22:12.928" v="5974" actId="478"/>
          <ac:spMkLst>
            <pc:docMk/>
            <pc:sldMk cId="2676812780" sldId="818"/>
            <ac:spMk id="4" creationId="{CC810DE7-B29A-3096-8135-226146136A96}"/>
          </ac:spMkLst>
        </pc:spChg>
        <pc:picChg chg="add del mod">
          <ac:chgData name="Katrien Laenen" userId="bd3730a8-90a2-4d6a-bd42-3acd4988feee" providerId="ADAL" clId="{7BE87371-C06C-4DE2-A63F-415C8E03B1C7}" dt="2025-12-11T16:59:29.381" v="8095" actId="478"/>
          <ac:picMkLst>
            <pc:docMk/>
            <pc:sldMk cId="2676812780" sldId="818"/>
            <ac:picMk id="5" creationId="{D36A8EE7-9CA7-546E-9A2C-0A12D2C77AB2}"/>
          </ac:picMkLst>
        </pc:picChg>
        <pc:picChg chg="add mod">
          <ac:chgData name="Katrien Laenen" userId="bd3730a8-90a2-4d6a-bd42-3acd4988feee" providerId="ADAL" clId="{7BE87371-C06C-4DE2-A63F-415C8E03B1C7}" dt="2025-12-11T16:59:41.652" v="8098" actId="1076"/>
          <ac:picMkLst>
            <pc:docMk/>
            <pc:sldMk cId="2676812780" sldId="818"/>
            <ac:picMk id="5122" creationId="{8FC3FDB8-4DD6-441C-0BE0-9C12A218702F}"/>
          </ac:picMkLst>
        </pc:picChg>
      </pc:sldChg>
      <pc:sldChg chg="addSp delSp modSp add del mod ord">
        <pc:chgData name="Katrien Laenen" userId="bd3730a8-90a2-4d6a-bd42-3acd4988feee" providerId="ADAL" clId="{7BE87371-C06C-4DE2-A63F-415C8E03B1C7}" dt="2025-12-11T15:14:53.327" v="6959" actId="47"/>
        <pc:sldMkLst>
          <pc:docMk/>
          <pc:sldMk cId="763806729" sldId="819"/>
        </pc:sldMkLst>
        <pc:spChg chg="del mod">
          <ac:chgData name="Katrien Laenen" userId="bd3730a8-90a2-4d6a-bd42-3acd4988feee" providerId="ADAL" clId="{7BE87371-C06C-4DE2-A63F-415C8E03B1C7}" dt="2025-12-11T15:13:26.613" v="6954" actId="21"/>
          <ac:spMkLst>
            <pc:docMk/>
            <pc:sldMk cId="763806729" sldId="819"/>
            <ac:spMk id="4" creationId="{52FA81F6-B718-6EE1-3F84-08A0ED176C4B}"/>
          </ac:spMkLst>
        </pc:spChg>
        <pc:spChg chg="add mod">
          <ac:chgData name="Katrien Laenen" userId="bd3730a8-90a2-4d6a-bd42-3acd4988feee" providerId="ADAL" clId="{7BE87371-C06C-4DE2-A63F-415C8E03B1C7}" dt="2025-12-11T15:13:26.613" v="6954" actId="21"/>
          <ac:spMkLst>
            <pc:docMk/>
            <pc:sldMk cId="763806729" sldId="819"/>
            <ac:spMk id="6" creationId="{D2D80EF4-FD81-EB5B-4735-3CD890EBEC91}"/>
          </ac:spMkLst>
        </pc:spChg>
      </pc:sldChg>
      <pc:sldChg chg="addSp delSp modSp add mod ord modNotesTx">
        <pc:chgData name="Katrien Laenen" userId="bd3730a8-90a2-4d6a-bd42-3acd4988feee" providerId="ADAL" clId="{7BE87371-C06C-4DE2-A63F-415C8E03B1C7}" dt="2025-12-11T17:29:09.427" v="8375" actId="27636"/>
        <pc:sldMkLst>
          <pc:docMk/>
          <pc:sldMk cId="3896952747" sldId="820"/>
        </pc:sldMkLst>
        <pc:spChg chg="mod">
          <ac:chgData name="Katrien Laenen" userId="bd3730a8-90a2-4d6a-bd42-3acd4988feee" providerId="ADAL" clId="{7BE87371-C06C-4DE2-A63F-415C8E03B1C7}" dt="2025-12-11T17:24:58.576" v="8317" actId="20577"/>
          <ac:spMkLst>
            <pc:docMk/>
            <pc:sldMk cId="3896952747" sldId="820"/>
            <ac:spMk id="2" creationId="{88EC7671-6F0A-8A98-A050-D2BBA5FFDB1F}"/>
          </ac:spMkLst>
        </pc:spChg>
        <pc:spChg chg="del mod">
          <ac:chgData name="Katrien Laenen" userId="bd3730a8-90a2-4d6a-bd42-3acd4988feee" providerId="ADAL" clId="{7BE87371-C06C-4DE2-A63F-415C8E03B1C7}" dt="2025-12-11T17:21:47.731" v="8276" actId="478"/>
          <ac:spMkLst>
            <pc:docMk/>
            <pc:sldMk cId="3896952747" sldId="820"/>
            <ac:spMk id="4" creationId="{0FC747E7-1BC1-9C11-AFC6-8B0A1D72A2C4}"/>
          </ac:spMkLst>
        </pc:spChg>
        <pc:spChg chg="add del mod">
          <ac:chgData name="Katrien Laenen" userId="bd3730a8-90a2-4d6a-bd42-3acd4988feee" providerId="ADAL" clId="{7BE87371-C06C-4DE2-A63F-415C8E03B1C7}" dt="2025-12-11T17:24:23.834" v="8287" actId="478"/>
          <ac:spMkLst>
            <pc:docMk/>
            <pc:sldMk cId="3896952747" sldId="820"/>
            <ac:spMk id="6" creationId="{55F01A68-D899-8FA3-2DAE-155991260591}"/>
          </ac:spMkLst>
        </pc:spChg>
        <pc:spChg chg="add mod ord">
          <ac:chgData name="Katrien Laenen" userId="bd3730a8-90a2-4d6a-bd42-3acd4988feee" providerId="ADAL" clId="{7BE87371-C06C-4DE2-A63F-415C8E03B1C7}" dt="2025-12-11T17:29:09.427" v="8375" actId="27636"/>
          <ac:spMkLst>
            <pc:docMk/>
            <pc:sldMk cId="3896952747" sldId="820"/>
            <ac:spMk id="7" creationId="{7BE51BC0-D281-F450-CA4C-357D797FF57B}"/>
          </ac:spMkLst>
        </pc:spChg>
        <pc:picChg chg="add mod">
          <ac:chgData name="Katrien Laenen" userId="bd3730a8-90a2-4d6a-bd42-3acd4988feee" providerId="ADAL" clId="{7BE87371-C06C-4DE2-A63F-415C8E03B1C7}" dt="2025-12-11T17:27:59.518" v="8368" actId="167"/>
          <ac:picMkLst>
            <pc:docMk/>
            <pc:sldMk cId="3896952747" sldId="820"/>
            <ac:picMk id="9218" creationId="{8E113AFE-059B-84B5-1042-B8CE69F6B487}"/>
          </ac:picMkLst>
        </pc:picChg>
      </pc:sldChg>
      <pc:sldChg chg="modSp new del mod ord">
        <pc:chgData name="Katrien Laenen" userId="bd3730a8-90a2-4d6a-bd42-3acd4988feee" providerId="ADAL" clId="{7BE87371-C06C-4DE2-A63F-415C8E03B1C7}" dt="2025-12-11T17:21:32.567" v="8271" actId="47"/>
        <pc:sldMkLst>
          <pc:docMk/>
          <pc:sldMk cId="1797853854" sldId="821"/>
        </pc:sldMkLst>
        <pc:spChg chg="mod">
          <ac:chgData name="Katrien Laenen" userId="bd3730a8-90a2-4d6a-bd42-3acd4988feee" providerId="ADAL" clId="{7BE87371-C06C-4DE2-A63F-415C8E03B1C7}" dt="2025-12-11T14:42:24.520" v="6643" actId="20577"/>
          <ac:spMkLst>
            <pc:docMk/>
            <pc:sldMk cId="1797853854" sldId="821"/>
            <ac:spMk id="2" creationId="{7C5C2FE2-3201-F3D6-BA6A-096E02F8041D}"/>
          </ac:spMkLst>
        </pc:spChg>
      </pc:sldChg>
      <pc:sldChg chg="new del">
        <pc:chgData name="Katrien Laenen" userId="bd3730a8-90a2-4d6a-bd42-3acd4988feee" providerId="ADAL" clId="{7BE87371-C06C-4DE2-A63F-415C8E03B1C7}" dt="2025-12-11T15:03:48.261" v="6740" actId="47"/>
        <pc:sldMkLst>
          <pc:docMk/>
          <pc:sldMk cId="712970954" sldId="822"/>
        </pc:sldMkLst>
      </pc:sldChg>
      <pc:sldChg chg="addSp delSp modSp add mod ord modNotesTx">
        <pc:chgData name="Katrien Laenen" userId="bd3730a8-90a2-4d6a-bd42-3acd4988feee" providerId="ADAL" clId="{7BE87371-C06C-4DE2-A63F-415C8E03B1C7}" dt="2025-12-11T17:32:10.909" v="8382"/>
        <pc:sldMkLst>
          <pc:docMk/>
          <pc:sldMk cId="2933229737" sldId="822"/>
        </pc:sldMkLst>
        <pc:spChg chg="mod">
          <ac:chgData name="Katrien Laenen" userId="bd3730a8-90a2-4d6a-bd42-3acd4988feee" providerId="ADAL" clId="{7BE87371-C06C-4DE2-A63F-415C8E03B1C7}" dt="2025-12-11T15:15:22.642" v="6983" actId="20577"/>
          <ac:spMkLst>
            <pc:docMk/>
            <pc:sldMk cId="2933229737" sldId="822"/>
            <ac:spMk id="2" creationId="{82D94181-7299-AE3E-50F3-A9272631D372}"/>
          </ac:spMkLst>
        </pc:spChg>
        <pc:spChg chg="add mod">
          <ac:chgData name="Katrien Laenen" userId="bd3730a8-90a2-4d6a-bd42-3acd4988feee" providerId="ADAL" clId="{7BE87371-C06C-4DE2-A63F-415C8E03B1C7}" dt="2025-12-11T15:16:35.262" v="7028" actId="113"/>
          <ac:spMkLst>
            <pc:docMk/>
            <pc:sldMk cId="2933229737" sldId="822"/>
            <ac:spMk id="4" creationId="{52FA81F6-B718-6EE1-3F84-08A0ED176C4B}"/>
          </ac:spMkLst>
        </pc:spChg>
        <pc:picChg chg="del">
          <ac:chgData name="Katrien Laenen" userId="bd3730a8-90a2-4d6a-bd42-3acd4988feee" providerId="ADAL" clId="{7BE87371-C06C-4DE2-A63F-415C8E03B1C7}" dt="2025-12-11T15:13:30.782" v="6955" actId="478"/>
          <ac:picMkLst>
            <pc:docMk/>
            <pc:sldMk cId="2933229737" sldId="822"/>
            <ac:picMk id="5" creationId="{406A9046-D5F4-25ED-4BAF-527FBE549629}"/>
          </ac:picMkLst>
        </pc:picChg>
        <pc:picChg chg="add mod">
          <ac:chgData name="Katrien Laenen" userId="bd3730a8-90a2-4d6a-bd42-3acd4988feee" providerId="ADAL" clId="{7BE87371-C06C-4DE2-A63F-415C8E03B1C7}" dt="2025-12-11T17:31:55.254" v="8380" actId="1076"/>
          <ac:picMkLst>
            <pc:docMk/>
            <pc:sldMk cId="2933229737" sldId="822"/>
            <ac:picMk id="10242" creationId="{779DB5A1-EA87-81C8-1801-AE1A3F385EA2}"/>
          </ac:picMkLst>
        </pc:picChg>
      </pc:sldChg>
      <pc:sldChg chg="addSp delSp modSp add mod modNotesTx">
        <pc:chgData name="Katrien Laenen" userId="bd3730a8-90a2-4d6a-bd42-3acd4988feee" providerId="ADAL" clId="{7BE87371-C06C-4DE2-A63F-415C8E03B1C7}" dt="2025-12-11T18:01:33.475" v="8819" actId="20577"/>
        <pc:sldMkLst>
          <pc:docMk/>
          <pc:sldMk cId="614026668" sldId="823"/>
        </pc:sldMkLst>
        <pc:spChg chg="mod">
          <ac:chgData name="Katrien Laenen" userId="bd3730a8-90a2-4d6a-bd42-3acd4988feee" providerId="ADAL" clId="{7BE87371-C06C-4DE2-A63F-415C8E03B1C7}" dt="2025-12-11T15:53:41" v="7594" actId="20577"/>
          <ac:spMkLst>
            <pc:docMk/>
            <pc:sldMk cId="614026668" sldId="823"/>
            <ac:spMk id="2" creationId="{B59E7855-78D5-F79E-9EBE-389693CD9918}"/>
          </ac:spMkLst>
        </pc:spChg>
        <pc:spChg chg="add del mod">
          <ac:chgData name="Katrien Laenen" userId="bd3730a8-90a2-4d6a-bd42-3acd4988feee" providerId="ADAL" clId="{7BE87371-C06C-4DE2-A63F-415C8E03B1C7}" dt="2025-12-11T17:40:50.012" v="8444" actId="478"/>
          <ac:spMkLst>
            <pc:docMk/>
            <pc:sldMk cId="614026668" sldId="823"/>
            <ac:spMk id="4" creationId="{59C2E68B-7CF6-9689-F225-DAA5C8DCE1C8}"/>
          </ac:spMkLst>
        </pc:spChg>
        <pc:spChg chg="add mod">
          <ac:chgData name="Katrien Laenen" userId="bd3730a8-90a2-4d6a-bd42-3acd4988feee" providerId="ADAL" clId="{7BE87371-C06C-4DE2-A63F-415C8E03B1C7}" dt="2025-12-11T15:57:55.903" v="7641"/>
          <ac:spMkLst>
            <pc:docMk/>
            <pc:sldMk cId="614026668" sldId="823"/>
            <ac:spMk id="5" creationId="{D131C3C1-4135-029E-E8D3-44F52DC77A4D}"/>
          </ac:spMkLst>
        </pc:spChg>
        <pc:picChg chg="add mod">
          <ac:chgData name="Katrien Laenen" userId="bd3730a8-90a2-4d6a-bd42-3acd4988feee" providerId="ADAL" clId="{7BE87371-C06C-4DE2-A63F-415C8E03B1C7}" dt="2025-12-11T17:40:56.845" v="8445" actId="1076"/>
          <ac:picMkLst>
            <pc:docMk/>
            <pc:sldMk cId="614026668" sldId="823"/>
            <ac:picMk id="7" creationId="{F62936AB-9BAE-8449-E593-F70249978E0E}"/>
          </ac:picMkLst>
        </pc:picChg>
      </pc:sldChg>
      <pc:sldChg chg="addSp delSp modSp new mod modNotesTx">
        <pc:chgData name="Katrien Laenen" userId="bd3730a8-90a2-4d6a-bd42-3acd4988feee" providerId="ADAL" clId="{7BE87371-C06C-4DE2-A63F-415C8E03B1C7}" dt="2025-12-11T18:15:06.621" v="9102" actId="20577"/>
        <pc:sldMkLst>
          <pc:docMk/>
          <pc:sldMk cId="4111155604" sldId="824"/>
        </pc:sldMkLst>
        <pc:spChg chg="mod">
          <ac:chgData name="Katrien Laenen" userId="bd3730a8-90a2-4d6a-bd42-3acd4988feee" providerId="ADAL" clId="{7BE87371-C06C-4DE2-A63F-415C8E03B1C7}" dt="2025-12-11T15:55:41.670" v="7636" actId="20577"/>
          <ac:spMkLst>
            <pc:docMk/>
            <pc:sldMk cId="4111155604" sldId="824"/>
            <ac:spMk id="2" creationId="{82DD65E3-1DE9-6825-CCDA-2FC2E804D955}"/>
          </ac:spMkLst>
        </pc:spChg>
        <pc:spChg chg="add del mod">
          <ac:chgData name="Katrien Laenen" userId="bd3730a8-90a2-4d6a-bd42-3acd4988feee" providerId="ADAL" clId="{7BE87371-C06C-4DE2-A63F-415C8E03B1C7}" dt="2025-12-11T18:15:06.621" v="9102" actId="20577"/>
          <ac:spMkLst>
            <pc:docMk/>
            <pc:sldMk cId="4111155604" sldId="824"/>
            <ac:spMk id="4" creationId="{A05B7770-7DB7-B04F-EC82-966EED015CF6}"/>
          </ac:spMkLst>
        </pc:spChg>
        <pc:spChg chg="add mod">
          <ac:chgData name="Katrien Laenen" userId="bd3730a8-90a2-4d6a-bd42-3acd4988feee" providerId="ADAL" clId="{7BE87371-C06C-4DE2-A63F-415C8E03B1C7}" dt="2025-12-11T16:01:46.200" v="7650"/>
          <ac:spMkLst>
            <pc:docMk/>
            <pc:sldMk cId="4111155604" sldId="824"/>
            <ac:spMk id="5" creationId="{5E3917AE-B5F4-71F4-6E7B-8BA38BAC4D3B}"/>
          </ac:spMkLst>
        </pc:spChg>
      </pc:sldChg>
      <pc:sldChg chg="new del">
        <pc:chgData name="Katrien Laenen" userId="bd3730a8-90a2-4d6a-bd42-3acd4988feee" providerId="ADAL" clId="{7BE87371-C06C-4DE2-A63F-415C8E03B1C7}" dt="2025-12-11T15:56:02.653" v="7637" actId="47"/>
        <pc:sldMkLst>
          <pc:docMk/>
          <pc:sldMk cId="209983573" sldId="825"/>
        </pc:sldMkLst>
      </pc:sldChg>
      <pc:sldChg chg="addSp modSp add mod modNotesTx">
        <pc:chgData name="Katrien Laenen" userId="bd3730a8-90a2-4d6a-bd42-3acd4988feee" providerId="ADAL" clId="{7BE87371-C06C-4DE2-A63F-415C8E03B1C7}" dt="2025-12-11T18:14:12.203" v="9101" actId="113"/>
        <pc:sldMkLst>
          <pc:docMk/>
          <pc:sldMk cId="257037689" sldId="826"/>
        </pc:sldMkLst>
        <pc:spChg chg="mod">
          <ac:chgData name="Katrien Laenen" userId="bd3730a8-90a2-4d6a-bd42-3acd4988feee" providerId="ADAL" clId="{7BE87371-C06C-4DE2-A63F-415C8E03B1C7}" dt="2025-12-11T15:54:03.418" v="7630" actId="20577"/>
          <ac:spMkLst>
            <pc:docMk/>
            <pc:sldMk cId="257037689" sldId="826"/>
            <ac:spMk id="2" creationId="{E444B8F4-A6FB-895F-E57A-45171ABE218D}"/>
          </ac:spMkLst>
        </pc:spChg>
        <pc:spChg chg="mod">
          <ac:chgData name="Katrien Laenen" userId="bd3730a8-90a2-4d6a-bd42-3acd4988feee" providerId="ADAL" clId="{7BE87371-C06C-4DE2-A63F-415C8E03B1C7}" dt="2025-12-11T18:14:12.203" v="9101" actId="113"/>
          <ac:spMkLst>
            <pc:docMk/>
            <pc:sldMk cId="257037689" sldId="826"/>
            <ac:spMk id="4" creationId="{6219F586-1EB6-18BF-9756-647D97BB3078}"/>
          </ac:spMkLst>
        </pc:spChg>
        <pc:picChg chg="add mod">
          <ac:chgData name="Katrien Laenen" userId="bd3730a8-90a2-4d6a-bd42-3acd4988feee" providerId="ADAL" clId="{7BE87371-C06C-4DE2-A63F-415C8E03B1C7}" dt="2025-12-11T18:11:08.511" v="9095" actId="14100"/>
          <ac:picMkLst>
            <pc:docMk/>
            <pc:sldMk cId="257037689" sldId="826"/>
            <ac:picMk id="5" creationId="{08F062C1-C651-3C64-F59C-903F91F8176C}"/>
          </ac:picMkLst>
        </pc:picChg>
      </pc:sldChg>
      <pc:sldChg chg="addSp delSp modSp add mod ord">
        <pc:chgData name="Katrien Laenen" userId="bd3730a8-90a2-4d6a-bd42-3acd4988feee" providerId="ADAL" clId="{7BE87371-C06C-4DE2-A63F-415C8E03B1C7}" dt="2025-12-11T16:32:16.808" v="7909"/>
        <pc:sldMkLst>
          <pc:docMk/>
          <pc:sldMk cId="3153538253" sldId="827"/>
        </pc:sldMkLst>
        <pc:spChg chg="del">
          <ac:chgData name="Katrien Laenen" userId="bd3730a8-90a2-4d6a-bd42-3acd4988feee" providerId="ADAL" clId="{7BE87371-C06C-4DE2-A63F-415C8E03B1C7}" dt="2025-12-11T16:30:54.558" v="7898" actId="478"/>
          <ac:spMkLst>
            <pc:docMk/>
            <pc:sldMk cId="3153538253" sldId="827"/>
            <ac:spMk id="4" creationId="{FBBB10BF-D4BC-D2E2-91E0-B24E6E8B748C}"/>
          </ac:spMkLst>
        </pc:spChg>
        <pc:spChg chg="add del mod">
          <ac:chgData name="Katrien Laenen" userId="bd3730a8-90a2-4d6a-bd42-3acd4988feee" providerId="ADAL" clId="{7BE87371-C06C-4DE2-A63F-415C8E03B1C7}" dt="2025-12-11T16:30:56.673" v="7899" actId="478"/>
          <ac:spMkLst>
            <pc:docMk/>
            <pc:sldMk cId="3153538253" sldId="827"/>
            <ac:spMk id="6" creationId="{36586438-4F7C-5394-025E-D358E0235806}"/>
          </ac:spMkLst>
        </pc:spChg>
        <pc:spChg chg="add del">
          <ac:chgData name="Katrien Laenen" userId="bd3730a8-90a2-4d6a-bd42-3acd4988feee" providerId="ADAL" clId="{7BE87371-C06C-4DE2-A63F-415C8E03B1C7}" dt="2025-12-11T16:31:02.492" v="7901" actId="478"/>
          <ac:spMkLst>
            <pc:docMk/>
            <pc:sldMk cId="3153538253" sldId="827"/>
            <ac:spMk id="7" creationId="{8B13B6BA-D2CD-D946-F73D-75ACADCC7228}"/>
          </ac:spMkLst>
        </pc:spChg>
        <pc:spChg chg="add del">
          <ac:chgData name="Katrien Laenen" userId="bd3730a8-90a2-4d6a-bd42-3acd4988feee" providerId="ADAL" clId="{7BE87371-C06C-4DE2-A63F-415C8E03B1C7}" dt="2025-12-11T16:31:11.693" v="7903" actId="478"/>
          <ac:spMkLst>
            <pc:docMk/>
            <pc:sldMk cId="3153538253" sldId="827"/>
            <ac:spMk id="8" creationId="{A36B7987-BD1B-96B8-8D84-883D1C5801BA}"/>
          </ac:spMkLst>
        </pc:spChg>
        <pc:picChg chg="add mod">
          <ac:chgData name="Katrien Laenen" userId="bd3730a8-90a2-4d6a-bd42-3acd4988feee" providerId="ADAL" clId="{7BE87371-C06C-4DE2-A63F-415C8E03B1C7}" dt="2025-12-11T16:32:04.954" v="7907" actId="1076"/>
          <ac:picMkLst>
            <pc:docMk/>
            <pc:sldMk cId="3153538253" sldId="827"/>
            <ac:picMk id="10" creationId="{5C12839F-3841-8973-1905-0676EB3B0170}"/>
          </ac:picMkLst>
        </pc:picChg>
      </pc:sldChg>
      <pc:sldChg chg="new del ord">
        <pc:chgData name="Katrien Laenen" userId="bd3730a8-90a2-4d6a-bd42-3acd4988feee" providerId="ADAL" clId="{7BE87371-C06C-4DE2-A63F-415C8E03B1C7}" dt="2025-12-11T16:30:45.251" v="7896" actId="47"/>
        <pc:sldMkLst>
          <pc:docMk/>
          <pc:sldMk cId="3703033974" sldId="827"/>
        </pc:sldMkLst>
      </pc:sldChg>
      <pc:sldChg chg="modSp add mod">
        <pc:chgData name="Katrien Laenen" userId="bd3730a8-90a2-4d6a-bd42-3acd4988feee" providerId="ADAL" clId="{7BE87371-C06C-4DE2-A63F-415C8E03B1C7}" dt="2025-12-11T17:32:58.406" v="8415" actId="20577"/>
        <pc:sldMkLst>
          <pc:docMk/>
          <pc:sldMk cId="1501214032" sldId="828"/>
        </pc:sldMkLst>
        <pc:spChg chg="mod">
          <ac:chgData name="Katrien Laenen" userId="bd3730a8-90a2-4d6a-bd42-3acd4988feee" providerId="ADAL" clId="{7BE87371-C06C-4DE2-A63F-415C8E03B1C7}" dt="2025-12-11T17:32:58.406" v="8415" actId="20577"/>
          <ac:spMkLst>
            <pc:docMk/>
            <pc:sldMk cId="1501214032" sldId="828"/>
            <ac:spMk id="2" creationId="{B7AFD0DF-DEFB-5353-5C91-CF73F02F569E}"/>
          </ac:spMkLst>
        </pc:spChg>
        <pc:picChg chg="mod modCrop">
          <ac:chgData name="Katrien Laenen" userId="bd3730a8-90a2-4d6a-bd42-3acd4988feee" providerId="ADAL" clId="{7BE87371-C06C-4DE2-A63F-415C8E03B1C7}" dt="2025-12-11T17:32:38.366" v="8388" actId="1076"/>
          <ac:picMkLst>
            <pc:docMk/>
            <pc:sldMk cId="1501214032" sldId="828"/>
            <ac:picMk id="5" creationId="{7736F0CA-8FE0-1636-199D-E0AE8108DD2F}"/>
          </ac:picMkLst>
        </pc:picChg>
      </pc:sldChg>
      <pc:sldChg chg="delSp modSp add mod">
        <pc:chgData name="Katrien Laenen" userId="bd3730a8-90a2-4d6a-bd42-3acd4988feee" providerId="ADAL" clId="{7BE87371-C06C-4DE2-A63F-415C8E03B1C7}" dt="2025-12-11T17:15:50.977" v="8253" actId="20577"/>
        <pc:sldMkLst>
          <pc:docMk/>
          <pc:sldMk cId="2344807174" sldId="829"/>
        </pc:sldMkLst>
        <pc:spChg chg="mod">
          <ac:chgData name="Katrien Laenen" userId="bd3730a8-90a2-4d6a-bd42-3acd4988feee" providerId="ADAL" clId="{7BE87371-C06C-4DE2-A63F-415C8E03B1C7}" dt="2025-12-11T17:15:50.977" v="8253" actId="20577"/>
          <ac:spMkLst>
            <pc:docMk/>
            <pc:sldMk cId="2344807174" sldId="829"/>
            <ac:spMk id="4" creationId="{1AF7E372-0AC0-5823-9C6C-7792E947D384}"/>
          </ac:spMkLst>
        </pc:spChg>
        <pc:picChg chg="del">
          <ac:chgData name="Katrien Laenen" userId="bd3730a8-90a2-4d6a-bd42-3acd4988feee" providerId="ADAL" clId="{7BE87371-C06C-4DE2-A63F-415C8E03B1C7}" dt="2025-12-11T17:15:32.995" v="8246" actId="478"/>
          <ac:picMkLst>
            <pc:docMk/>
            <pc:sldMk cId="2344807174" sldId="829"/>
            <ac:picMk id="5" creationId="{7F993E8A-2090-88D7-FB37-EC0951B026F5}"/>
          </ac:picMkLst>
        </pc:picChg>
      </pc:sldChg>
      <pc:sldChg chg="modSp add mod ord modNotesTx">
        <pc:chgData name="Katrien Laenen" userId="bd3730a8-90a2-4d6a-bd42-3acd4988feee" providerId="ADAL" clId="{7BE87371-C06C-4DE2-A63F-415C8E03B1C7}" dt="2025-12-11T17:22:02.646" v="8286" actId="20577"/>
        <pc:sldMkLst>
          <pc:docMk/>
          <pc:sldMk cId="2693508435" sldId="830"/>
        </pc:sldMkLst>
        <pc:spChg chg="mod">
          <ac:chgData name="Katrien Laenen" userId="bd3730a8-90a2-4d6a-bd42-3acd4988feee" providerId="ADAL" clId="{7BE87371-C06C-4DE2-A63F-415C8E03B1C7}" dt="2025-12-11T17:21:36.389" v="8273" actId="20577"/>
          <ac:spMkLst>
            <pc:docMk/>
            <pc:sldMk cId="2693508435" sldId="830"/>
            <ac:spMk id="2" creationId="{FA73C840-C2F2-D1F3-8B10-9F3EEAF0AB55}"/>
          </ac:spMkLst>
        </pc:spChg>
      </pc:sldChg>
      <pc:sldChg chg="addSp delSp modSp add mod ord modNotesTx">
        <pc:chgData name="Katrien Laenen" userId="bd3730a8-90a2-4d6a-bd42-3acd4988feee" providerId="ADAL" clId="{7BE87371-C06C-4DE2-A63F-415C8E03B1C7}" dt="2025-12-11T18:13:23.634" v="9100" actId="20577"/>
        <pc:sldMkLst>
          <pc:docMk/>
          <pc:sldMk cId="4021585690" sldId="831"/>
        </pc:sldMkLst>
        <pc:spChg chg="del">
          <ac:chgData name="Katrien Laenen" userId="bd3730a8-90a2-4d6a-bd42-3acd4988feee" providerId="ADAL" clId="{7BE87371-C06C-4DE2-A63F-415C8E03B1C7}" dt="2025-12-11T17:35:04.448" v="8417" actId="478"/>
          <ac:spMkLst>
            <pc:docMk/>
            <pc:sldMk cId="4021585690" sldId="831"/>
            <ac:spMk id="4" creationId="{97148451-D8B8-AB35-439B-840D148AAEC6}"/>
          </ac:spMkLst>
        </pc:spChg>
        <pc:spChg chg="add del">
          <ac:chgData name="Katrien Laenen" userId="bd3730a8-90a2-4d6a-bd42-3acd4988feee" providerId="ADAL" clId="{7BE87371-C06C-4DE2-A63F-415C8E03B1C7}" dt="2025-12-11T17:35:07.127" v="8419" actId="478"/>
          <ac:spMkLst>
            <pc:docMk/>
            <pc:sldMk cId="4021585690" sldId="831"/>
            <ac:spMk id="5" creationId="{9641BAE9-238A-527C-FA78-A18231D6E662}"/>
          </ac:spMkLst>
        </pc:spChg>
        <pc:spChg chg="add del">
          <ac:chgData name="Katrien Laenen" userId="bd3730a8-90a2-4d6a-bd42-3acd4988feee" providerId="ADAL" clId="{7BE87371-C06C-4DE2-A63F-415C8E03B1C7}" dt="2025-12-11T17:44:56.440" v="8457" actId="22"/>
          <ac:spMkLst>
            <pc:docMk/>
            <pc:sldMk cId="4021585690" sldId="831"/>
            <ac:spMk id="7" creationId="{8A548FFA-FCA0-EF23-EDEE-7B2DD898B218}"/>
          </ac:spMkLst>
        </pc:spChg>
        <pc:spChg chg="add del">
          <ac:chgData name="Katrien Laenen" userId="bd3730a8-90a2-4d6a-bd42-3acd4988feee" providerId="ADAL" clId="{7BE87371-C06C-4DE2-A63F-415C8E03B1C7}" dt="2025-12-11T17:45:18.445" v="8459" actId="22"/>
          <ac:spMkLst>
            <pc:docMk/>
            <pc:sldMk cId="4021585690" sldId="831"/>
            <ac:spMk id="9" creationId="{0CA2903D-81DB-71EB-24C9-8A5E6B1CC9EC}"/>
          </ac:spMkLst>
        </pc:spChg>
        <pc:spChg chg="add mod">
          <ac:chgData name="Katrien Laenen" userId="bd3730a8-90a2-4d6a-bd42-3acd4988feee" providerId="ADAL" clId="{7BE87371-C06C-4DE2-A63F-415C8E03B1C7}" dt="2025-12-11T18:13:23.634" v="9100" actId="20577"/>
          <ac:spMkLst>
            <pc:docMk/>
            <pc:sldMk cId="4021585690" sldId="831"/>
            <ac:spMk id="10" creationId="{F813230B-52EC-94C2-C48F-F4C26A526F5E}"/>
          </ac:spMkLst>
        </pc:spChg>
      </pc:sldChg>
      <pc:sldChg chg="addSp delSp modSp add mod">
        <pc:chgData name="Katrien Laenen" userId="bd3730a8-90a2-4d6a-bd42-3acd4988feee" providerId="ADAL" clId="{7BE87371-C06C-4DE2-A63F-415C8E03B1C7}" dt="2025-12-11T18:28:40.987" v="9122" actId="14100"/>
        <pc:sldMkLst>
          <pc:docMk/>
          <pc:sldMk cId="3171505416" sldId="832"/>
        </pc:sldMkLst>
        <pc:spChg chg="del">
          <ac:chgData name="Katrien Laenen" userId="bd3730a8-90a2-4d6a-bd42-3acd4988feee" providerId="ADAL" clId="{7BE87371-C06C-4DE2-A63F-415C8E03B1C7}" dt="2025-12-11T18:28:29.010" v="9118" actId="478"/>
          <ac:spMkLst>
            <pc:docMk/>
            <pc:sldMk cId="3171505416" sldId="832"/>
            <ac:spMk id="4" creationId="{E471F844-DA0E-079E-8C39-4413EA6E146D}"/>
          </ac:spMkLst>
        </pc:spChg>
        <pc:spChg chg="add del mod">
          <ac:chgData name="Katrien Laenen" userId="bd3730a8-90a2-4d6a-bd42-3acd4988feee" providerId="ADAL" clId="{7BE87371-C06C-4DE2-A63F-415C8E03B1C7}" dt="2025-12-11T18:28:30.598" v="9119" actId="478"/>
          <ac:spMkLst>
            <pc:docMk/>
            <pc:sldMk cId="3171505416" sldId="832"/>
            <ac:spMk id="6" creationId="{16FF8E59-72F7-944C-FC81-5E0CCE539D7A}"/>
          </ac:spMkLst>
        </pc:spChg>
        <pc:picChg chg="add mod">
          <ac:chgData name="Katrien Laenen" userId="bd3730a8-90a2-4d6a-bd42-3acd4988feee" providerId="ADAL" clId="{7BE87371-C06C-4DE2-A63F-415C8E03B1C7}" dt="2025-12-11T18:28:40.987" v="9122" actId="14100"/>
          <ac:picMkLst>
            <pc:docMk/>
            <pc:sldMk cId="3171505416" sldId="832"/>
            <ac:picMk id="14338" creationId="{C279FBCF-E036-BB71-DB0E-61BF54163C80}"/>
          </ac:picMkLst>
        </pc:picChg>
      </pc:sldChg>
      <pc:sldChg chg="add">
        <pc:chgData name="Katrien Laenen" userId="bd3730a8-90a2-4d6a-bd42-3acd4988feee" providerId="ADAL" clId="{7BE87371-C06C-4DE2-A63F-415C8E03B1C7}" dt="2025-12-11T18:40:10.123" v="9123" actId="2890"/>
        <pc:sldMkLst>
          <pc:docMk/>
          <pc:sldMk cId="2589581238" sldId="833"/>
        </pc:sldMkLst>
      </pc:sldChg>
      <pc:sldMasterChg chg="delSldLayout">
        <pc:chgData name="Katrien Laenen" userId="bd3730a8-90a2-4d6a-bd42-3acd4988feee" providerId="ADAL" clId="{7BE87371-C06C-4DE2-A63F-415C8E03B1C7}" dt="2025-12-11T16:37:30.498" v="7918" actId="47"/>
        <pc:sldMasterMkLst>
          <pc:docMk/>
          <pc:sldMasterMk cId="3084859822" sldId="2147483648"/>
        </pc:sldMasterMkLst>
        <pc:sldLayoutChg chg="del">
          <pc:chgData name="Katrien Laenen" userId="bd3730a8-90a2-4d6a-bd42-3acd4988feee" providerId="ADAL" clId="{7BE87371-C06C-4DE2-A63F-415C8E03B1C7}" dt="2025-12-10T17:39:05.151" v="3987" actId="47"/>
          <pc:sldLayoutMkLst>
            <pc:docMk/>
            <pc:sldMasterMk cId="3084859822" sldId="2147483648"/>
            <pc:sldLayoutMk cId="1898439803" sldId="2147483911"/>
          </pc:sldLayoutMkLst>
        </pc:sldLayoutChg>
        <pc:sldLayoutChg chg="del">
          <pc:chgData name="Katrien Laenen" userId="bd3730a8-90a2-4d6a-bd42-3acd4988feee" providerId="ADAL" clId="{7BE87371-C06C-4DE2-A63F-415C8E03B1C7}" dt="2025-12-11T16:37:30.498" v="7918" actId="47"/>
          <pc:sldLayoutMkLst>
            <pc:docMk/>
            <pc:sldMasterMk cId="3084859822" sldId="2147483648"/>
            <pc:sldLayoutMk cId="600344569" sldId="214748391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964AC-A196-9C4B-919C-AE1BA74BA2FA}" type="datetimeFigureOut">
              <a:rPr lang="en-BE" smtClean="0"/>
              <a:t>12/11/2025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85AF-D26E-7D48-A14F-8297A1F24B98}" type="slidenum">
              <a:rPr lang="en-BE" smtClean="0"/>
              <a:t>‹#›</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FA4B-84DA-7E48-8B60-FE26A9A71E4A}" type="datetimeFigureOut">
              <a:rPr lang="en-BE" smtClean="0"/>
              <a:t>12/11/2025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ED02-5B17-F240-BA3D-A18F101907BD}" type="slidenum">
              <a:rPr lang="en-BE" smtClean="0"/>
              <a:t>‹#›</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a:t>
            </a:fld>
            <a:endParaRPr lang="en-BE"/>
          </a:p>
        </p:txBody>
      </p:sp>
    </p:spTree>
    <p:extLst>
      <p:ext uri="{BB962C8B-B14F-4D97-AF65-F5344CB8AC3E}">
        <p14:creationId xmlns:p14="http://schemas.microsoft.com/office/powerpoint/2010/main" val="267049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https://medium.com/@bijit211987/the-evolution-of-language-models-pre-training-fine-tuning-and-in-context-learning-b63d4c161e49</a:t>
            </a:r>
          </a:p>
        </p:txBody>
      </p:sp>
      <p:sp>
        <p:nvSpPr>
          <p:cNvPr id="4" name="Slide Number Placeholder 3"/>
          <p:cNvSpPr>
            <a:spLocks noGrp="1"/>
          </p:cNvSpPr>
          <p:nvPr>
            <p:ph type="sldNum" sz="quarter" idx="5"/>
          </p:nvPr>
        </p:nvSpPr>
        <p:spPr/>
        <p:txBody>
          <a:bodyPr/>
          <a:lstStyle/>
          <a:p>
            <a:fld id="{FB1BED02-5B17-F240-BA3D-A18F101907BD}" type="slidenum">
              <a:rPr lang="en-BE" smtClean="0"/>
              <a:t>11</a:t>
            </a:fld>
            <a:endParaRPr lang="en-BE"/>
          </a:p>
        </p:txBody>
      </p:sp>
    </p:spTree>
    <p:extLst>
      <p:ext uri="{BB962C8B-B14F-4D97-AF65-F5344CB8AC3E}">
        <p14:creationId xmlns:p14="http://schemas.microsoft.com/office/powerpoint/2010/main" val="404560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Reinforcement Learning from Human Feedback (RLHF)</a:t>
            </a:r>
          </a:p>
          <a:p>
            <a:r>
              <a:rPr lang="en-US" i="0" dirty="0"/>
              <a:t>Builds on instruction tuning.</a:t>
            </a:r>
          </a:p>
          <a:p>
            <a:r>
              <a:rPr lang="en-US" i="0" dirty="0"/>
              <a:t>Human evaluators </a:t>
            </a:r>
            <a:r>
              <a:rPr lang="en-US" b="1" i="0" dirty="0"/>
              <a:t>rank or score</a:t>
            </a:r>
            <a:r>
              <a:rPr lang="en-US" i="0" dirty="0"/>
              <a:t> model responses to prompts.</a:t>
            </a:r>
          </a:p>
          <a:p>
            <a:r>
              <a:rPr lang="en-US" i="0" dirty="0"/>
              <a:t>A reward model is trained on those rankings, and the base model is fine-tuned to maximize that reward using reinforcement learning</a:t>
            </a:r>
          </a:p>
        </p:txBody>
      </p:sp>
      <p:sp>
        <p:nvSpPr>
          <p:cNvPr id="4" name="Slide Number Placeholder 3"/>
          <p:cNvSpPr>
            <a:spLocks noGrp="1"/>
          </p:cNvSpPr>
          <p:nvPr>
            <p:ph type="sldNum" sz="quarter" idx="5"/>
          </p:nvPr>
        </p:nvSpPr>
        <p:spPr/>
        <p:txBody>
          <a:bodyPr/>
          <a:lstStyle/>
          <a:p>
            <a:fld id="{FB1BED02-5B17-F240-BA3D-A18F101907BD}" type="slidenum">
              <a:rPr lang="en-BE" smtClean="0"/>
              <a:t>12</a:t>
            </a:fld>
            <a:endParaRPr lang="en-BE"/>
          </a:p>
        </p:txBody>
      </p:sp>
    </p:spTree>
    <p:extLst>
      <p:ext uri="{BB962C8B-B14F-4D97-AF65-F5344CB8AC3E}">
        <p14:creationId xmlns:p14="http://schemas.microsoft.com/office/powerpoint/2010/main" val="147298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14</a:t>
            </a:fld>
            <a:endParaRPr lang="en-BE"/>
          </a:p>
        </p:txBody>
      </p:sp>
    </p:spTree>
    <p:extLst>
      <p:ext uri="{BB962C8B-B14F-4D97-AF65-F5344CB8AC3E}">
        <p14:creationId xmlns:p14="http://schemas.microsoft.com/office/powerpoint/2010/main" val="4004393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0A8B8-8CBC-ED75-3E39-D3954257E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8D152-ED9B-B8E4-86EB-9F7FE296D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64CAA-74CD-1BD3-08FC-260C83444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25795B-8B24-C04C-8B83-6DD976FD44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50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https://vizwiz.org/tasks-and-datasets/image-captioning/</a:t>
            </a:r>
          </a:p>
          <a:p>
            <a:endParaRPr lang="en-US" b="1" dirty="0"/>
          </a:p>
          <a:p>
            <a:r>
              <a:rPr lang="en-US" b="1" dirty="0"/>
              <a:t>Discrete vs. Continuous</a:t>
            </a:r>
          </a:p>
          <a:p>
            <a:r>
              <a:rPr lang="en-US" sz="1200" b="0" i="0" kern="1200" dirty="0">
                <a:solidFill>
                  <a:schemeClr val="tx1"/>
                </a:solidFill>
                <a:effectLst/>
                <a:latin typeface="+mn-lt"/>
                <a:ea typeface="+mn-ea"/>
                <a:cs typeface="+mn-cs"/>
              </a:rPr>
              <a:t>Discrete data can only take on specific, separated values, while continuous data can take on any value within a defined range or interval.</a:t>
            </a:r>
            <a:endParaRPr lang="en-US" b="0" dirty="0"/>
          </a:p>
          <a:p>
            <a:r>
              <a:rPr lang="en-US" b="1" dirty="0"/>
              <a:t>Discrete</a:t>
            </a:r>
            <a:r>
              <a:rPr lang="en-US" dirty="0"/>
              <a:t> (language): Words are separate units—“cat,” “runs,” “tree”—each clearly distinct from the others.</a:t>
            </a:r>
          </a:p>
          <a:p>
            <a:r>
              <a:rPr lang="en-US" b="1" dirty="0"/>
              <a:t>Continuous</a:t>
            </a:r>
            <a:r>
              <a:rPr lang="en-US" dirty="0"/>
              <a:t> (vision): Images are made of pixels whose values vary smoothly, forming gradients of color and intensity without clear unit boundaries.</a:t>
            </a:r>
          </a:p>
          <a:p>
            <a:br>
              <a:rPr lang="en-US" dirty="0"/>
            </a:br>
            <a:endParaRPr lang="en-US" dirty="0"/>
          </a:p>
          <a:p>
            <a:r>
              <a:rPr lang="en-US" b="1" dirty="0"/>
              <a:t>Symbolic vs. Spatial</a:t>
            </a:r>
          </a:p>
          <a:p>
            <a:r>
              <a:rPr lang="en-US" b="1" dirty="0"/>
              <a:t>Symbolic</a:t>
            </a:r>
            <a:r>
              <a:rPr lang="en-US" dirty="0"/>
              <a:t> (language): Words are symbols that represent meaning; their position in a sentence is important, but the symbols themselves do not occupy physical space.</a:t>
            </a:r>
          </a:p>
          <a:p>
            <a:r>
              <a:rPr lang="en-US" b="1" dirty="0"/>
              <a:t>Spatial</a:t>
            </a:r>
            <a:r>
              <a:rPr lang="en-US" dirty="0"/>
              <a:t> (vision): Pixels are arranged in a 2D grid where meaning comes from </a:t>
            </a:r>
            <a:r>
              <a:rPr lang="en-US" b="1" dirty="0"/>
              <a:t>spatial structure</a:t>
            </a:r>
            <a:r>
              <a:rPr lang="en-US" dirty="0"/>
              <a:t>—shapes, edges, textures, and their relative positions.</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16</a:t>
            </a:fld>
            <a:endParaRPr lang="en-BE"/>
          </a:p>
        </p:txBody>
      </p:sp>
    </p:spTree>
    <p:extLst>
      <p:ext uri="{BB962C8B-B14F-4D97-AF65-F5344CB8AC3E}">
        <p14:creationId xmlns:p14="http://schemas.microsoft.com/office/powerpoint/2010/main" val="4050282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8817-E4BE-1EBF-A2DE-71BFCE630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576F7-DD75-4E40-D408-E699C75B1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385B4-86ED-316B-CED5-02980806EF0E}"/>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810422D6-C765-368D-5798-F25D433B038F}"/>
              </a:ext>
            </a:extLst>
          </p:cNvPr>
          <p:cNvSpPr>
            <a:spLocks noGrp="1"/>
          </p:cNvSpPr>
          <p:nvPr>
            <p:ph type="sldNum" sz="quarter" idx="5"/>
          </p:nvPr>
        </p:nvSpPr>
        <p:spPr/>
        <p:txBody>
          <a:bodyPr/>
          <a:lstStyle/>
          <a:p>
            <a:fld id="{FB1BED02-5B17-F240-BA3D-A18F101907BD}" type="slidenum">
              <a:rPr lang="en-BE" smtClean="0"/>
              <a:t>17</a:t>
            </a:fld>
            <a:endParaRPr lang="en-BE"/>
          </a:p>
        </p:txBody>
      </p:sp>
    </p:spTree>
    <p:extLst>
      <p:ext uri="{BB962C8B-B14F-4D97-AF65-F5344CB8AC3E}">
        <p14:creationId xmlns:p14="http://schemas.microsoft.com/office/powerpoint/2010/main" val="296657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A23CC-0D5D-ED82-9950-77FB82FFC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0A061-7878-EF7F-212B-82D75BC03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CF80A-28DF-D278-2DAD-C3EEEB918A45}"/>
              </a:ext>
            </a:extLst>
          </p:cNvPr>
          <p:cNvSpPr>
            <a:spLocks noGrp="1"/>
          </p:cNvSpPr>
          <p:nvPr>
            <p:ph type="body" idx="1"/>
          </p:nvPr>
        </p:nvSpPr>
        <p:spPr/>
        <p:txBody>
          <a:bodyPr/>
          <a:lstStyle/>
          <a:p>
            <a:r>
              <a:rPr lang="en-US" b="1" dirty="0"/>
              <a:t>Attention made a unified architecture possible</a:t>
            </a:r>
          </a:p>
          <a:p>
            <a:r>
              <a:rPr lang="en-US" b="1" dirty="0"/>
              <a:t>1. Attention can learn relationships between segments directly</a:t>
            </a:r>
          </a:p>
          <a:p>
            <a:r>
              <a:rPr lang="en-US" dirty="0"/>
              <a:t>Unlike RNNs, attention does not need to process data step-by-step.</a:t>
            </a:r>
            <a:br>
              <a:rPr lang="en-US" dirty="0"/>
            </a:br>
            <a:r>
              <a:rPr lang="en-US" dirty="0"/>
              <a:t>Unlike CNNs, attention is not limited to local receptive fields.</a:t>
            </a:r>
            <a:br>
              <a:rPr lang="en-US" dirty="0"/>
            </a:br>
            <a:r>
              <a:rPr lang="en-US" dirty="0"/>
              <a:t>It can capture dependencies between </a:t>
            </a:r>
            <a:r>
              <a:rPr lang="en-US" b="1" dirty="0"/>
              <a:t>any two parts</a:t>
            </a:r>
            <a:r>
              <a:rPr lang="en-US" dirty="0"/>
              <a:t> of an input, no matter how far apart.</a:t>
            </a:r>
          </a:p>
          <a:p>
            <a:r>
              <a:rPr lang="en-US" b="1" dirty="0"/>
              <a:t>2. Attention can </a:t>
            </a:r>
            <a:r>
              <a:rPr lang="en-US" b="1" i="1" dirty="0"/>
              <a:t>mimic</a:t>
            </a:r>
            <a:r>
              <a:rPr lang="en-US" b="1" dirty="0"/>
              <a:t> both convolution and recurrence</a:t>
            </a:r>
          </a:p>
          <a:p>
            <a:r>
              <a:rPr lang="en-US" dirty="0"/>
              <a:t>With the right learned patterns, attention heads can behave like </a:t>
            </a:r>
            <a:r>
              <a:rPr lang="en-US" b="1" dirty="0"/>
              <a:t>convolution filters</a:t>
            </a:r>
            <a:r>
              <a:rPr lang="en-US" dirty="0"/>
              <a:t>, focusing on local neighborhoods of an image.</a:t>
            </a:r>
          </a:p>
          <a:p>
            <a:r>
              <a:rPr lang="en-US" dirty="0"/>
              <a:t>Other heads can behave like </a:t>
            </a:r>
            <a:r>
              <a:rPr lang="en-US" b="1" dirty="0"/>
              <a:t>long-range RNNs</a:t>
            </a:r>
            <a:r>
              <a:rPr lang="en-US" dirty="0"/>
              <a:t>, tracking dependencies across entire sentences or images.</a:t>
            </a:r>
            <a:br>
              <a:rPr lang="en-US" dirty="0"/>
            </a:br>
            <a:r>
              <a:rPr lang="en-US" dirty="0"/>
              <a:t>This flexibility removes the architectural constraints of CNNs and RNNs.</a:t>
            </a:r>
          </a:p>
          <a:p>
            <a:r>
              <a:rPr lang="en-US" b="1" dirty="0"/>
              <a:t>3. Attention scales better than CNNs and RNNs</a:t>
            </a:r>
          </a:p>
          <a:p>
            <a:r>
              <a:rPr lang="en-US" dirty="0"/>
              <a:t>RNNs cannot be parallelized (slow).</a:t>
            </a:r>
          </a:p>
          <a:p>
            <a:r>
              <a:rPr lang="en-US" dirty="0"/>
              <a:t>CNNs require deep stacks to capture long-range interactions (inefficient).</a:t>
            </a:r>
          </a:p>
          <a:p>
            <a:r>
              <a:rPr lang="en-US" dirty="0"/>
              <a:t>Attention processes everything </a:t>
            </a:r>
            <a:r>
              <a:rPr lang="en-US" b="1" dirty="0"/>
              <a:t>in parallel</a:t>
            </a:r>
            <a:r>
              <a:rPr lang="en-US" dirty="0"/>
              <a:t> and captures global context </a:t>
            </a:r>
            <a:r>
              <a:rPr lang="en-US" b="1" dirty="0"/>
              <a:t>in one step</a:t>
            </a:r>
            <a:r>
              <a:rPr lang="en-US" dirty="0"/>
              <a:t>.</a:t>
            </a:r>
          </a:p>
          <a:p>
            <a:r>
              <a:rPr lang="en-US" b="1" dirty="0"/>
              <a:t>4. Transformers unify processing across modalities</a:t>
            </a:r>
          </a:p>
          <a:p>
            <a:r>
              <a:rPr lang="en-US" dirty="0"/>
              <a:t>Because attention works on </a:t>
            </a:r>
            <a:r>
              <a:rPr lang="en-US" b="1" dirty="0"/>
              <a:t>sequences of embeddings</a:t>
            </a:r>
            <a:r>
              <a:rPr lang="en-US" dirty="0"/>
              <a:t>, and images can be converted into sequences of </a:t>
            </a:r>
            <a:r>
              <a:rPr lang="en-US" b="1" dirty="0"/>
              <a:t>patch embeddings</a:t>
            </a:r>
            <a:r>
              <a:rPr lang="en-US" dirty="0"/>
              <a:t>, the </a:t>
            </a:r>
            <a:r>
              <a:rPr lang="en-US" b="1" dirty="0"/>
              <a:t>same architecture</a:t>
            </a:r>
            <a:r>
              <a:rPr lang="en-US" dirty="0"/>
              <a:t> can process both text and images.</a:t>
            </a:r>
          </a:p>
          <a:p>
            <a:r>
              <a:rPr lang="en-US" dirty="0"/>
              <a:t>Thus, the idea of </a:t>
            </a:r>
            <a:r>
              <a:rPr lang="en-US" b="1" dirty="0"/>
              <a:t>visual words</a:t>
            </a:r>
            <a:r>
              <a:rPr lang="en-US" dirty="0"/>
              <a:t> naturally emerges.</a:t>
            </a:r>
          </a:p>
          <a:p>
            <a:endParaRPr lang="en-US" dirty="0"/>
          </a:p>
          <a:p>
            <a:endParaRPr lang="nl-BE" dirty="0"/>
          </a:p>
        </p:txBody>
      </p:sp>
      <p:sp>
        <p:nvSpPr>
          <p:cNvPr id="4" name="Slide Number Placeholder 3">
            <a:extLst>
              <a:ext uri="{FF2B5EF4-FFF2-40B4-BE49-F238E27FC236}">
                <a16:creationId xmlns:a16="http://schemas.microsoft.com/office/drawing/2014/main" id="{9B791D91-505A-F11C-6E26-400A585D58D6}"/>
              </a:ext>
            </a:extLst>
          </p:cNvPr>
          <p:cNvSpPr>
            <a:spLocks noGrp="1"/>
          </p:cNvSpPr>
          <p:nvPr>
            <p:ph type="sldNum" sz="quarter" idx="5"/>
          </p:nvPr>
        </p:nvSpPr>
        <p:spPr/>
        <p:txBody>
          <a:bodyPr/>
          <a:lstStyle/>
          <a:p>
            <a:fld id="{FB1BED02-5B17-F240-BA3D-A18F101907BD}" type="slidenum">
              <a:rPr lang="en-BE" smtClean="0"/>
              <a:t>18</a:t>
            </a:fld>
            <a:endParaRPr lang="en-BE"/>
          </a:p>
        </p:txBody>
      </p:sp>
    </p:spTree>
    <p:extLst>
      <p:ext uri="{BB962C8B-B14F-4D97-AF65-F5344CB8AC3E}">
        <p14:creationId xmlns:p14="http://schemas.microsoft.com/office/powerpoint/2010/main" val="359212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9D263-1E05-FD05-DAAC-AC727D6EC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5D288-A0C9-74ED-6ACA-4A9286DFD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1C790-63D7-91D4-0072-9DCBF6B632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3E6CA9-CB48-8CEA-9BE7-80E6F5CE3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14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describes the world through </a:t>
            </a:r>
            <a:r>
              <a:rPr lang="en-US" b="1" dirty="0"/>
              <a:t>words</a:t>
            </a:r>
            <a:r>
              <a:rPr lang="en-US" dirty="0"/>
              <a:t>, which are discrete and symbolic.</a:t>
            </a:r>
            <a:br>
              <a:rPr lang="en-US" dirty="0"/>
            </a:br>
            <a:r>
              <a:rPr lang="en-US" dirty="0"/>
              <a:t>Vision describes the world through </a:t>
            </a:r>
            <a:r>
              <a:rPr lang="en-US" b="1" dirty="0"/>
              <a:t>pixels</a:t>
            </a:r>
            <a:r>
              <a:rPr lang="en-US" dirty="0"/>
              <a:t>, which are continuous and spatial.</a:t>
            </a:r>
          </a:p>
          <a:p>
            <a:r>
              <a:rPr lang="en-US" dirty="0"/>
              <a:t>Even though words and pixels look very different, </a:t>
            </a:r>
            <a:r>
              <a:rPr lang="en-US" b="1" dirty="0"/>
              <a:t>both describe the same underlying world</a:t>
            </a:r>
            <a:r>
              <a:rPr lang="en-US" dirty="0"/>
              <a:t>.</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20</a:t>
            </a:fld>
            <a:endParaRPr lang="en-BE"/>
          </a:p>
        </p:txBody>
      </p:sp>
    </p:spTree>
    <p:extLst>
      <p:ext uri="{BB962C8B-B14F-4D97-AF65-F5344CB8AC3E}">
        <p14:creationId xmlns:p14="http://schemas.microsoft.com/office/powerpoint/2010/main" val="2791408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NLP, we tokenize text into words or </a:t>
            </a:r>
            <a:r>
              <a:rPr lang="en-US" b="0" dirty="0" err="1"/>
              <a:t>subwords</a:t>
            </a:r>
            <a:r>
              <a:rPr lang="en-US" b="0" dirty="0"/>
              <a:t> and embed them.</a:t>
            </a:r>
            <a:br>
              <a:rPr lang="en-US" b="0" dirty="0"/>
            </a:br>
            <a:r>
              <a:rPr lang="en-US" b="0" dirty="0"/>
              <a:t>Similarly, in Vision Transformers (</a:t>
            </a:r>
            <a:r>
              <a:rPr lang="en-US" b="0" dirty="0" err="1"/>
              <a:t>ViTs</a:t>
            </a:r>
            <a:r>
              <a:rPr lang="en-US" b="0" dirty="0"/>
              <a:t>), an image is divided into fixed-size patches, each treated like a “token.”</a:t>
            </a:r>
          </a:p>
          <a:p>
            <a:r>
              <a:rPr lang="en-US" b="0" dirty="0"/>
              <a:t>Each patch is flattened and projected into a patch embedding vector, just like a word embedding.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sequence of patch embeddings becomes the </a:t>
            </a:r>
            <a:r>
              <a:rPr lang="en-US" b="0" dirty="0" err="1"/>
              <a:t>ViT</a:t>
            </a:r>
            <a:r>
              <a:rPr lang="en-US" b="0" dirty="0"/>
              <a:t> input so images are processed as sequences, just like sentences.</a:t>
            </a:r>
          </a:p>
          <a:p>
            <a:r>
              <a:rPr lang="en-US" b="0" dirty="0"/>
              <a:t>A learnable [CLS] token summarizes the entire image, just like in BERT.</a:t>
            </a:r>
          </a:p>
          <a:p>
            <a:r>
              <a:rPr lang="en-US" b="0" dirty="0"/>
              <a:t>Positional encodings inject spatial order, since self-attention is permutation-invariant.</a:t>
            </a:r>
          </a:p>
          <a:p>
            <a:endParaRPr lang="en-US" b="0" dirty="0"/>
          </a:p>
          <a:p>
            <a:r>
              <a:rPr lang="en-US" b="1" dirty="0" err="1"/>
              <a:t>ViTs</a:t>
            </a:r>
            <a:r>
              <a:rPr lang="en-US" b="1" dirty="0"/>
              <a:t> Treat Images as Sequences</a:t>
            </a:r>
          </a:p>
          <a:p>
            <a:r>
              <a:rPr lang="en-US" dirty="0"/>
              <a:t>This is key to connecting them back to NLP:</a:t>
            </a:r>
          </a:p>
          <a:p>
            <a:r>
              <a:rPr lang="en-US" dirty="0"/>
              <a:t>No convolution</a:t>
            </a:r>
          </a:p>
          <a:p>
            <a:r>
              <a:rPr lang="en-US" dirty="0"/>
              <a:t>No recurrence</a:t>
            </a:r>
          </a:p>
          <a:p>
            <a:r>
              <a:rPr lang="en-US" b="1" dirty="0"/>
              <a:t>Pure sequence modeling</a:t>
            </a:r>
            <a:endParaRPr lang="en-US" dirty="0"/>
          </a:p>
          <a:p>
            <a:endParaRPr lang="en-US" b="0" dirty="0"/>
          </a:p>
        </p:txBody>
      </p:sp>
      <p:sp>
        <p:nvSpPr>
          <p:cNvPr id="4" name="Slide Number Placeholder 3"/>
          <p:cNvSpPr>
            <a:spLocks noGrp="1"/>
          </p:cNvSpPr>
          <p:nvPr>
            <p:ph type="sldNum" sz="quarter" idx="5"/>
          </p:nvPr>
        </p:nvSpPr>
        <p:spPr/>
        <p:txBody>
          <a:bodyPr/>
          <a:lstStyle/>
          <a:p>
            <a:fld id="{FB1BED02-5B17-F240-BA3D-A18F101907BD}" type="slidenum">
              <a:rPr lang="en-BE" smtClean="0"/>
              <a:t>21</a:t>
            </a:fld>
            <a:endParaRPr lang="en-BE"/>
          </a:p>
        </p:txBody>
      </p:sp>
    </p:spTree>
    <p:extLst>
      <p:ext uri="{BB962C8B-B14F-4D97-AF65-F5344CB8AC3E}">
        <p14:creationId xmlns:p14="http://schemas.microsoft.com/office/powerpoint/2010/main" val="92566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AA0E0-992A-A8D7-95D4-9C349BC12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7BF81-C182-5962-4077-5B0F6BCE5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29083-DD7C-E53C-87FC-902822327E37}"/>
              </a:ext>
            </a:extLst>
          </p:cNvPr>
          <p:cNvSpPr>
            <a:spLocks noGrp="1"/>
          </p:cNvSpPr>
          <p:nvPr>
            <p:ph type="body" idx="1"/>
          </p:nvPr>
        </p:nvSpPr>
        <p:spPr/>
        <p:txBody>
          <a:bodyPr/>
          <a:lstStyle/>
          <a:p>
            <a:r>
              <a:rPr lang="en-US" b="1" dirty="0"/>
              <a:t>https://lena-voita.github.io/nlp_course/seq2seq_and_attention.html</a:t>
            </a:r>
          </a:p>
          <a:p>
            <a:endParaRPr lang="en-US" dirty="0"/>
          </a:p>
          <a:p>
            <a:r>
              <a:rPr lang="en-US" dirty="0"/>
              <a:t>Several language tasks require turning one sequence into another: seq2seq</a:t>
            </a:r>
          </a:p>
          <a:p>
            <a:endParaRPr lang="en-US" dirty="0"/>
          </a:p>
          <a:p>
            <a:r>
              <a:rPr lang="en-US" dirty="0"/>
              <a:t>Input or source sentence, output or target sentence</a:t>
            </a:r>
          </a:p>
          <a:p>
            <a:endParaRPr lang="en-US" dirty="0"/>
          </a:p>
          <a:p>
            <a:r>
              <a:rPr lang="en-US" dirty="0"/>
              <a:t>An </a:t>
            </a:r>
            <a:r>
              <a:rPr lang="en-US" b="1" dirty="0"/>
              <a:t>encoder</a:t>
            </a:r>
            <a:r>
              <a:rPr lang="en-US" dirty="0"/>
              <a:t>: creates a representation of the input</a:t>
            </a:r>
          </a:p>
          <a:p>
            <a:r>
              <a:rPr lang="en-US" dirty="0"/>
              <a:t>A </a:t>
            </a:r>
            <a:r>
              <a:rPr lang="en-US" b="1" dirty="0"/>
              <a:t>decoder</a:t>
            </a:r>
            <a:r>
              <a:rPr lang="en-US" dirty="0"/>
              <a:t>: generates output using that representation</a:t>
            </a:r>
          </a:p>
          <a:p>
            <a:endParaRPr lang="en-US" dirty="0"/>
          </a:p>
          <a:p>
            <a:r>
              <a:rPr lang="en-US" dirty="0"/>
              <a:t>The encoder network “listens,” processes all input tokens, and encodes them.</a:t>
            </a:r>
            <a:br>
              <a:rPr lang="en-US" dirty="0"/>
            </a:br>
            <a:r>
              <a:rPr lang="en-US" dirty="0"/>
              <a:t>The decoder network “speaks,” generating the output tokens one by one.</a:t>
            </a:r>
          </a:p>
          <a:p>
            <a:endParaRPr lang="en-US" dirty="0"/>
          </a:p>
          <a:p>
            <a:endParaRPr lang="nl-BE" dirty="0"/>
          </a:p>
        </p:txBody>
      </p:sp>
      <p:sp>
        <p:nvSpPr>
          <p:cNvPr id="4" name="Slide Number Placeholder 3">
            <a:extLst>
              <a:ext uri="{FF2B5EF4-FFF2-40B4-BE49-F238E27FC236}">
                <a16:creationId xmlns:a16="http://schemas.microsoft.com/office/drawing/2014/main" id="{F499E7C8-7423-D5DD-E484-A74480D7627F}"/>
              </a:ext>
            </a:extLst>
          </p:cNvPr>
          <p:cNvSpPr>
            <a:spLocks noGrp="1"/>
          </p:cNvSpPr>
          <p:nvPr>
            <p:ph type="sldNum" sz="quarter" idx="5"/>
          </p:nvPr>
        </p:nvSpPr>
        <p:spPr/>
        <p:txBody>
          <a:bodyPr/>
          <a:lstStyle/>
          <a:p>
            <a:fld id="{FB1BED02-5B17-F240-BA3D-A18F101907BD}" type="slidenum">
              <a:rPr lang="en-BE" smtClean="0"/>
              <a:t>3</a:t>
            </a:fld>
            <a:endParaRPr lang="en-BE"/>
          </a:p>
        </p:txBody>
      </p:sp>
    </p:spTree>
    <p:extLst>
      <p:ext uri="{BB962C8B-B14F-4D97-AF65-F5344CB8AC3E}">
        <p14:creationId xmlns:p14="http://schemas.microsoft.com/office/powerpoint/2010/main" val="640519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3FD9B-C8AF-A650-CF58-8C53807CB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71C47-8AD9-B96C-C7C2-017371AB8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1309D-F9AC-C0D6-62AE-71C9B43CA6D9}"/>
              </a:ext>
            </a:extLst>
          </p:cNvPr>
          <p:cNvSpPr>
            <a:spLocks noGrp="1"/>
          </p:cNvSpPr>
          <p:nvPr>
            <p:ph type="body" idx="1"/>
          </p:nvPr>
        </p:nvSpPr>
        <p:spPr/>
        <p:txBody>
          <a:bodyPr/>
          <a:lstStyle/>
          <a:p>
            <a:r>
              <a:rPr lang="en-US" b="1" dirty="0"/>
              <a:t>Patch + Position Embeddings Are Crucial</a:t>
            </a:r>
          </a:p>
          <a:p>
            <a:r>
              <a:rPr lang="en-US" dirty="0" err="1"/>
              <a:t>ViTs</a:t>
            </a:r>
            <a:r>
              <a:rPr lang="en-US" dirty="0"/>
              <a:t> flatten patches and add </a:t>
            </a:r>
            <a:r>
              <a:rPr lang="en-US" b="1" dirty="0"/>
              <a:t>learned positional embeddings</a:t>
            </a:r>
            <a:r>
              <a:rPr lang="en-US" dirty="0"/>
              <a:t> to preserve spatial structure.</a:t>
            </a:r>
            <a:br>
              <a:rPr lang="en-US" dirty="0"/>
            </a:br>
            <a:r>
              <a:rPr lang="en-US" dirty="0"/>
              <a:t>Without positional information, self-attention would treat patches as an unordered set.</a:t>
            </a:r>
          </a:p>
          <a:p>
            <a:endParaRPr lang="nl-BE" dirty="0"/>
          </a:p>
          <a:p>
            <a:r>
              <a:rPr lang="en-US" b="1" dirty="0"/>
              <a:t>A Learnable [CLS] Token Summarizes the Entire Image</a:t>
            </a:r>
          </a:p>
          <a:p>
            <a:r>
              <a:rPr lang="en-US" dirty="0"/>
              <a:t>Just like in BERT, </a:t>
            </a:r>
            <a:r>
              <a:rPr lang="en-US" dirty="0" err="1"/>
              <a:t>ViTs</a:t>
            </a:r>
            <a:r>
              <a:rPr lang="en-US" dirty="0"/>
              <a:t> prepend a </a:t>
            </a:r>
            <a:r>
              <a:rPr lang="en-US" b="1" dirty="0"/>
              <a:t>[CLS] token</a:t>
            </a:r>
            <a:r>
              <a:rPr lang="en-US" dirty="0"/>
              <a:t> whose final embedding becomes the image-level representation used for classification tasks.</a:t>
            </a:r>
          </a:p>
        </p:txBody>
      </p:sp>
      <p:sp>
        <p:nvSpPr>
          <p:cNvPr id="4" name="Slide Number Placeholder 3">
            <a:extLst>
              <a:ext uri="{FF2B5EF4-FFF2-40B4-BE49-F238E27FC236}">
                <a16:creationId xmlns:a16="http://schemas.microsoft.com/office/drawing/2014/main" id="{25B2B200-1E6D-5EFD-09AB-A35DC01C112F}"/>
              </a:ext>
            </a:extLst>
          </p:cNvPr>
          <p:cNvSpPr>
            <a:spLocks noGrp="1"/>
          </p:cNvSpPr>
          <p:nvPr>
            <p:ph type="sldNum" sz="quarter" idx="5"/>
          </p:nvPr>
        </p:nvSpPr>
        <p:spPr/>
        <p:txBody>
          <a:bodyPr/>
          <a:lstStyle/>
          <a:p>
            <a:fld id="{FB1BED02-5B17-F240-BA3D-A18F101907BD}" type="slidenum">
              <a:rPr lang="en-BE" smtClean="0"/>
              <a:t>22</a:t>
            </a:fld>
            <a:endParaRPr lang="en-BE"/>
          </a:p>
        </p:txBody>
      </p:sp>
    </p:spTree>
    <p:extLst>
      <p:ext uri="{BB962C8B-B14F-4D97-AF65-F5344CB8AC3E}">
        <p14:creationId xmlns:p14="http://schemas.microsoft.com/office/powerpoint/2010/main" val="2603153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E5141-1738-6CFE-4205-110156964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D32FA-B5C1-58A6-F82F-B2D2B444F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7E424-84C5-F294-11DB-4E2B4E1D78C7}"/>
              </a:ext>
            </a:extLst>
          </p:cNvPr>
          <p:cNvSpPr>
            <a:spLocks noGrp="1"/>
          </p:cNvSpPr>
          <p:nvPr>
            <p:ph type="body" idx="1"/>
          </p:nvPr>
        </p:nvSpPr>
        <p:spPr/>
        <p:txBody>
          <a:bodyPr/>
          <a:lstStyle/>
          <a:p>
            <a:r>
              <a:rPr lang="nl-BE" dirty="0"/>
              <a:t>https://www.geeksforgeeks.org/deep-learning/vision-transformer-vit-architecture/</a:t>
            </a:r>
          </a:p>
        </p:txBody>
      </p:sp>
      <p:sp>
        <p:nvSpPr>
          <p:cNvPr id="4" name="Slide Number Placeholder 3">
            <a:extLst>
              <a:ext uri="{FF2B5EF4-FFF2-40B4-BE49-F238E27FC236}">
                <a16:creationId xmlns:a16="http://schemas.microsoft.com/office/drawing/2014/main" id="{E316BDF1-28E3-8260-2A58-E0E13DD8FCB8}"/>
              </a:ext>
            </a:extLst>
          </p:cNvPr>
          <p:cNvSpPr>
            <a:spLocks noGrp="1"/>
          </p:cNvSpPr>
          <p:nvPr>
            <p:ph type="sldNum" sz="quarter" idx="5"/>
          </p:nvPr>
        </p:nvSpPr>
        <p:spPr/>
        <p:txBody>
          <a:bodyPr/>
          <a:lstStyle/>
          <a:p>
            <a:fld id="{FB1BED02-5B17-F240-BA3D-A18F101907BD}" type="slidenum">
              <a:rPr lang="en-BE" smtClean="0"/>
              <a:t>23</a:t>
            </a:fld>
            <a:endParaRPr lang="en-BE"/>
          </a:p>
        </p:txBody>
      </p:sp>
    </p:spTree>
    <p:extLst>
      <p:ext uri="{BB962C8B-B14F-4D97-AF65-F5344CB8AC3E}">
        <p14:creationId xmlns:p14="http://schemas.microsoft.com/office/powerpoint/2010/main" val="373959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6CA40-BEBC-D910-D3C4-69664DC38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420271-093B-5A96-2C19-C1ED362B1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D8B08-84D1-DF8A-44D1-DD70140A2320}"/>
              </a:ext>
            </a:extLst>
          </p:cNvPr>
          <p:cNvSpPr>
            <a:spLocks noGrp="1"/>
          </p:cNvSpPr>
          <p:nvPr>
            <p:ph type="body" idx="1"/>
          </p:nvPr>
        </p:nvSpPr>
        <p:spPr/>
        <p:txBody>
          <a:bodyPr/>
          <a:lstStyle/>
          <a:p>
            <a:r>
              <a:rPr lang="nl-BE" dirty="0"/>
              <a:t>MLP = </a:t>
            </a:r>
            <a:r>
              <a:rPr lang="nl-BE" dirty="0" err="1"/>
              <a:t>Multilayer</a:t>
            </a:r>
            <a:r>
              <a:rPr lang="nl-BE" dirty="0"/>
              <a:t> </a:t>
            </a:r>
            <a:r>
              <a:rPr lang="nl-BE" dirty="0" err="1"/>
              <a:t>Perceptron</a:t>
            </a:r>
            <a:endParaRPr lang="nl-BE" dirty="0"/>
          </a:p>
        </p:txBody>
      </p:sp>
      <p:sp>
        <p:nvSpPr>
          <p:cNvPr id="4" name="Slide Number Placeholder 3">
            <a:extLst>
              <a:ext uri="{FF2B5EF4-FFF2-40B4-BE49-F238E27FC236}">
                <a16:creationId xmlns:a16="http://schemas.microsoft.com/office/drawing/2014/main" id="{344E2005-6D33-7007-5847-E5B346B4907F}"/>
              </a:ext>
            </a:extLst>
          </p:cNvPr>
          <p:cNvSpPr>
            <a:spLocks noGrp="1"/>
          </p:cNvSpPr>
          <p:nvPr>
            <p:ph type="sldNum" sz="quarter" idx="5"/>
          </p:nvPr>
        </p:nvSpPr>
        <p:spPr/>
        <p:txBody>
          <a:bodyPr/>
          <a:lstStyle/>
          <a:p>
            <a:fld id="{FB1BED02-5B17-F240-BA3D-A18F101907BD}" type="slidenum">
              <a:rPr lang="en-BE" smtClean="0"/>
              <a:t>24</a:t>
            </a:fld>
            <a:endParaRPr lang="en-BE"/>
          </a:p>
        </p:txBody>
      </p:sp>
    </p:spTree>
    <p:extLst>
      <p:ext uri="{BB962C8B-B14F-4D97-AF65-F5344CB8AC3E}">
        <p14:creationId xmlns:p14="http://schemas.microsoft.com/office/powerpoint/2010/main" val="21084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CNNs have strong </a:t>
            </a:r>
            <a:r>
              <a:rPr lang="en-US" i="1" dirty="0"/>
              <a:t>built-in inductive biases</a:t>
            </a:r>
            <a:r>
              <a:rPr lang="en-US" dirty="0"/>
              <a:t>:</a:t>
            </a:r>
          </a:p>
          <a:p>
            <a:r>
              <a:rPr lang="en-US" dirty="0"/>
              <a:t>They assume </a:t>
            </a:r>
            <a:r>
              <a:rPr lang="en-US" b="1" dirty="0"/>
              <a:t>local patterns</a:t>
            </a:r>
            <a:r>
              <a:rPr lang="en-US" dirty="0"/>
              <a:t> are important (via convolution).</a:t>
            </a:r>
          </a:p>
          <a:p>
            <a:r>
              <a:rPr lang="en-US" dirty="0"/>
              <a:t>They assume </a:t>
            </a:r>
            <a:r>
              <a:rPr lang="en-US" b="1" dirty="0"/>
              <a:t>translation invariance</a:t>
            </a:r>
            <a:r>
              <a:rPr lang="en-US" dirty="0"/>
              <a:t> (same filters everywhere).</a:t>
            </a:r>
          </a:p>
          <a:p>
            <a:r>
              <a:rPr lang="en-US" dirty="0"/>
              <a:t>They focus on </a:t>
            </a:r>
            <a:r>
              <a:rPr lang="en-US" b="1" dirty="0"/>
              <a:t>local receptive fields</a:t>
            </a:r>
            <a:r>
              <a:rPr lang="en-US" dirty="0"/>
              <a:t> early on.</a:t>
            </a:r>
          </a:p>
          <a:p>
            <a:r>
              <a:rPr lang="en-US" dirty="0"/>
              <a:t>These assumptions make CNNs very </a:t>
            </a:r>
            <a:r>
              <a:rPr lang="en-US" b="1" dirty="0"/>
              <a:t>data-efficient</a:t>
            </a:r>
            <a:r>
              <a:rPr lang="en-US" dirty="0"/>
              <a:t> — they don’t need to learn these properties from scratch.</a:t>
            </a:r>
          </a:p>
          <a:p>
            <a:r>
              <a:rPr lang="en-US" dirty="0" err="1"/>
              <a:t>ViTs</a:t>
            </a:r>
            <a:r>
              <a:rPr lang="en-US" dirty="0"/>
              <a:t>, however, </a:t>
            </a:r>
            <a:r>
              <a:rPr lang="en-US" b="1" dirty="0"/>
              <a:t>do not have these biases</a:t>
            </a:r>
            <a:r>
              <a:rPr lang="en-US" dirty="0"/>
              <a:t>:</a:t>
            </a:r>
          </a:p>
          <a:p>
            <a:r>
              <a:rPr lang="en-US" dirty="0"/>
              <a:t>They do not assume locality.</a:t>
            </a:r>
          </a:p>
          <a:p>
            <a:r>
              <a:rPr lang="en-US" dirty="0"/>
              <a:t>They do not assume translation invariance.</a:t>
            </a:r>
          </a:p>
          <a:p>
            <a:r>
              <a:rPr lang="en-US" dirty="0"/>
              <a:t>They must </a:t>
            </a:r>
            <a:r>
              <a:rPr lang="en-US" i="1" dirty="0"/>
              <a:t>learn</a:t>
            </a:r>
            <a:r>
              <a:rPr lang="en-US" dirty="0"/>
              <a:t> these fundamental visual properties from data.</a:t>
            </a:r>
          </a:p>
          <a:p>
            <a:r>
              <a:rPr lang="en-US" dirty="0"/>
              <a:t>Because </a:t>
            </a:r>
            <a:r>
              <a:rPr lang="en-US" dirty="0" err="1"/>
              <a:t>ViTs</a:t>
            </a:r>
            <a:r>
              <a:rPr lang="en-US" dirty="0"/>
              <a:t> start with fewer assumptions, they need:</a:t>
            </a:r>
          </a:p>
          <a:p>
            <a:r>
              <a:rPr lang="en-US" dirty="0"/>
              <a:t>more data, or stronger regularization, or pretraining on massive datasets.</a:t>
            </a:r>
          </a:p>
          <a:p>
            <a:endParaRPr lang="nl-BE" dirty="0"/>
          </a:p>
          <a:p>
            <a:r>
              <a:rPr lang="en-US" dirty="0"/>
              <a:t>Self-attention is not restricted to local neighborhoods like convolutions are.</a:t>
            </a:r>
            <a:br>
              <a:rPr lang="en-US" dirty="0"/>
            </a:br>
            <a:r>
              <a:rPr lang="en-US" dirty="0"/>
              <a:t>This means </a:t>
            </a:r>
            <a:r>
              <a:rPr lang="en-US" dirty="0" err="1"/>
              <a:t>ViTs</a:t>
            </a:r>
            <a:r>
              <a:rPr lang="en-US" dirty="0"/>
              <a:t> can:</a:t>
            </a:r>
          </a:p>
          <a:p>
            <a:r>
              <a:rPr lang="en-US" dirty="0"/>
              <a:t>capture </a:t>
            </a:r>
            <a:r>
              <a:rPr lang="en-US" b="1" dirty="0"/>
              <a:t>global relationships</a:t>
            </a:r>
            <a:r>
              <a:rPr lang="en-US" dirty="0"/>
              <a:t> between distant image regions immediately</a:t>
            </a:r>
          </a:p>
          <a:p>
            <a:r>
              <a:rPr lang="en-US" dirty="0"/>
              <a:t>adapt more easily to </a:t>
            </a:r>
            <a:r>
              <a:rPr lang="en-US" b="1" dirty="0"/>
              <a:t>different kinds of visual tasks</a:t>
            </a:r>
            <a:endParaRPr lang="en-US" dirty="0"/>
          </a:p>
          <a:p>
            <a:r>
              <a:rPr lang="en-US" dirty="0"/>
              <a:t>improve strongly as model size grows (better scaling laws)</a:t>
            </a:r>
          </a:p>
          <a:p>
            <a:endParaRPr lang="en-US" dirty="0"/>
          </a:p>
          <a:p>
            <a:r>
              <a:rPr lang="en-US" b="1" dirty="0"/>
              <a:t>When you have huge datasets, big models, and sufficient compute, Vision Transformers outperform CNNs.</a:t>
            </a:r>
            <a:endParaRPr lang="en-US" dirty="0"/>
          </a:p>
          <a:p>
            <a:r>
              <a:rPr lang="en-US" dirty="0"/>
              <a:t>At small/medium scale, CNNs may still be competitive because their inductive biases make them data-efficient</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25</a:t>
            </a:fld>
            <a:endParaRPr lang="en-BE"/>
          </a:p>
        </p:txBody>
      </p:sp>
    </p:spTree>
    <p:extLst>
      <p:ext uri="{BB962C8B-B14F-4D97-AF65-F5344CB8AC3E}">
        <p14:creationId xmlns:p14="http://schemas.microsoft.com/office/powerpoint/2010/main" val="323746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6912A-4FEB-A24B-EBF3-3AA8FA31B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FE287-46AE-42C5-0E2D-9D8FB9C9C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51DC6-5A37-EBEC-EE6F-512FC16EAB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1D5B01-B548-FE4E-368C-173834C7DE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291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27</a:t>
            </a:fld>
            <a:endParaRPr lang="en-BE"/>
          </a:p>
        </p:txBody>
      </p:sp>
    </p:spTree>
    <p:extLst>
      <p:ext uri="{BB962C8B-B14F-4D97-AF65-F5344CB8AC3E}">
        <p14:creationId xmlns:p14="http://schemas.microsoft.com/office/powerpoint/2010/main" val="68922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err="1"/>
              <a:t>What</a:t>
            </a:r>
            <a:r>
              <a:rPr lang="nl-BE" b="1" dirty="0"/>
              <a:t> Is </a:t>
            </a:r>
            <a:r>
              <a:rPr lang="nl-BE" b="1" dirty="0" err="1"/>
              <a:t>Multimodality</a:t>
            </a:r>
            <a:r>
              <a:rPr lang="nl-BE" b="1" dirty="0"/>
              <a:t>?</a:t>
            </a:r>
          </a:p>
          <a:p>
            <a:r>
              <a:rPr lang="nl-BE" b="1" dirty="0" err="1"/>
              <a:t>Multimodality</a:t>
            </a:r>
            <a:r>
              <a:rPr lang="nl-BE" dirty="0"/>
              <a:t> means </a:t>
            </a:r>
            <a:r>
              <a:rPr lang="nl-BE" dirty="0" err="1"/>
              <a:t>integrating</a:t>
            </a:r>
            <a:r>
              <a:rPr lang="nl-BE" dirty="0"/>
              <a:t> information </a:t>
            </a:r>
            <a:r>
              <a:rPr lang="nl-BE" dirty="0" err="1"/>
              <a:t>from</a:t>
            </a:r>
            <a:r>
              <a:rPr lang="nl-BE" dirty="0"/>
              <a:t> multiple sources or </a:t>
            </a:r>
            <a:r>
              <a:rPr lang="nl-BE" dirty="0" err="1"/>
              <a:t>sensory</a:t>
            </a:r>
            <a:r>
              <a:rPr lang="nl-BE" dirty="0"/>
              <a:t> </a:t>
            </a:r>
            <a:r>
              <a:rPr lang="nl-BE" dirty="0" err="1"/>
              <a:t>modalities</a:t>
            </a:r>
            <a:r>
              <a:rPr lang="nl-BE" dirty="0"/>
              <a:t>.</a:t>
            </a:r>
          </a:p>
          <a:p>
            <a:r>
              <a:rPr lang="nl-BE" dirty="0"/>
              <a:t>Common </a:t>
            </a:r>
            <a:r>
              <a:rPr lang="nl-BE" dirty="0" err="1"/>
              <a:t>modalities</a:t>
            </a:r>
            <a:r>
              <a:rPr lang="nl-BE" dirty="0"/>
              <a:t> </a:t>
            </a:r>
            <a:r>
              <a:rPr lang="nl-BE" dirty="0" err="1"/>
              <a:t>include</a:t>
            </a:r>
            <a:r>
              <a:rPr lang="nl-BE" dirty="0"/>
              <a:t> </a:t>
            </a:r>
            <a:r>
              <a:rPr lang="nl-BE" b="1" dirty="0" err="1"/>
              <a:t>text</a:t>
            </a:r>
            <a:r>
              <a:rPr lang="nl-BE" b="1" dirty="0"/>
              <a:t>, images, audio, video, </a:t>
            </a:r>
            <a:r>
              <a:rPr lang="nl-BE" b="1" dirty="0" err="1"/>
              <a:t>and</a:t>
            </a:r>
            <a:r>
              <a:rPr lang="nl-BE" b="1" dirty="0"/>
              <a:t> sensor data</a:t>
            </a:r>
            <a:r>
              <a:rPr lang="nl-BE" dirty="0"/>
              <a:t>.</a:t>
            </a:r>
          </a:p>
          <a:p>
            <a:br>
              <a:rPr lang="nl-BE" dirty="0"/>
            </a:br>
            <a:r>
              <a:rPr lang="nl-BE" b="1" dirty="0" err="1"/>
              <a:t>What</a:t>
            </a:r>
            <a:r>
              <a:rPr lang="nl-BE" b="1" dirty="0"/>
              <a:t> </a:t>
            </a:r>
            <a:r>
              <a:rPr lang="nl-BE" b="1" dirty="0" err="1"/>
              <a:t>Multimodal</a:t>
            </a:r>
            <a:r>
              <a:rPr lang="nl-BE" b="1" dirty="0"/>
              <a:t> </a:t>
            </a:r>
            <a:r>
              <a:rPr lang="nl-BE" b="1" dirty="0" err="1"/>
              <a:t>Models</a:t>
            </a:r>
            <a:r>
              <a:rPr lang="nl-BE" b="1" dirty="0"/>
              <a:t> Must </a:t>
            </a:r>
            <a:r>
              <a:rPr lang="nl-BE" b="1" dirty="0" err="1"/>
              <a:t>Learn</a:t>
            </a:r>
            <a:endParaRPr lang="nl-BE" b="1" dirty="0"/>
          </a:p>
          <a:p>
            <a:r>
              <a:rPr lang="nl-BE" dirty="0" err="1"/>
              <a:t>Multimodal</a:t>
            </a:r>
            <a:r>
              <a:rPr lang="nl-BE" dirty="0"/>
              <a:t> </a:t>
            </a:r>
            <a:r>
              <a:rPr lang="nl-BE" dirty="0" err="1"/>
              <a:t>Transformers</a:t>
            </a:r>
            <a:r>
              <a:rPr lang="nl-BE" dirty="0"/>
              <a:t> combine </a:t>
            </a:r>
            <a:r>
              <a:rPr lang="nl-BE" dirty="0" err="1"/>
              <a:t>modalities</a:t>
            </a:r>
            <a:r>
              <a:rPr lang="nl-BE" dirty="0"/>
              <a:t> (e.g., </a:t>
            </a:r>
            <a:r>
              <a:rPr lang="nl-BE" dirty="0" err="1"/>
              <a:t>vision</a:t>
            </a:r>
            <a:r>
              <a:rPr lang="nl-BE" dirty="0"/>
              <a:t> </a:t>
            </a:r>
            <a:r>
              <a:rPr lang="nl-BE" dirty="0" err="1"/>
              <a:t>and</a:t>
            </a:r>
            <a:r>
              <a:rPr lang="nl-BE" dirty="0"/>
              <a:t> </a:t>
            </a:r>
            <a:r>
              <a:rPr lang="nl-BE" dirty="0" err="1"/>
              <a:t>language</a:t>
            </a:r>
            <a:r>
              <a:rPr lang="nl-BE" dirty="0"/>
              <a:t>) </a:t>
            </a:r>
            <a:r>
              <a:rPr lang="nl-BE" dirty="0" err="1"/>
              <a:t>and</a:t>
            </a:r>
            <a:r>
              <a:rPr lang="nl-BE" dirty="0"/>
              <a:t> </a:t>
            </a:r>
            <a:r>
              <a:rPr lang="nl-BE" dirty="0" err="1"/>
              <a:t>learn</a:t>
            </a:r>
            <a:r>
              <a:rPr lang="nl-BE" dirty="0"/>
              <a:t>:</a:t>
            </a:r>
          </a:p>
          <a:p>
            <a:r>
              <a:rPr lang="nl-BE" b="1" dirty="0" err="1"/>
              <a:t>Modality-specific</a:t>
            </a:r>
            <a:r>
              <a:rPr lang="nl-BE" b="1" dirty="0"/>
              <a:t> </a:t>
            </a:r>
            <a:r>
              <a:rPr lang="nl-BE" b="1" dirty="0" err="1"/>
              <a:t>representations</a:t>
            </a:r>
            <a:endParaRPr lang="nl-BE" dirty="0"/>
          </a:p>
          <a:p>
            <a:pPr lvl="1"/>
            <a:r>
              <a:rPr lang="nl-BE" dirty="0" err="1"/>
              <a:t>Examples</a:t>
            </a:r>
            <a:r>
              <a:rPr lang="nl-BE" dirty="0"/>
              <a:t>: patch </a:t>
            </a:r>
            <a:r>
              <a:rPr lang="nl-BE" dirty="0" err="1"/>
              <a:t>embeddings</a:t>
            </a:r>
            <a:r>
              <a:rPr lang="nl-BE" dirty="0"/>
              <a:t> </a:t>
            </a:r>
            <a:r>
              <a:rPr lang="nl-BE" dirty="0" err="1"/>
              <a:t>for</a:t>
            </a:r>
            <a:r>
              <a:rPr lang="nl-BE" dirty="0"/>
              <a:t> images, token </a:t>
            </a:r>
            <a:r>
              <a:rPr lang="nl-BE" dirty="0" err="1"/>
              <a:t>embeddings</a:t>
            </a:r>
            <a:r>
              <a:rPr lang="nl-BE" dirty="0"/>
              <a:t> </a:t>
            </a:r>
            <a:r>
              <a:rPr lang="nl-BE" dirty="0" err="1"/>
              <a:t>for</a:t>
            </a:r>
            <a:r>
              <a:rPr lang="nl-BE" dirty="0"/>
              <a:t> </a:t>
            </a:r>
            <a:r>
              <a:rPr lang="nl-BE" dirty="0" err="1"/>
              <a:t>text</a:t>
            </a:r>
            <a:r>
              <a:rPr lang="nl-BE" dirty="0"/>
              <a:t>.</a:t>
            </a:r>
          </a:p>
          <a:p>
            <a:r>
              <a:rPr lang="nl-BE" b="1" dirty="0"/>
              <a:t>A shared or </a:t>
            </a:r>
            <a:r>
              <a:rPr lang="nl-BE" b="1" dirty="0" err="1"/>
              <a:t>aligned</a:t>
            </a:r>
            <a:r>
              <a:rPr lang="nl-BE" b="1" dirty="0"/>
              <a:t> </a:t>
            </a:r>
            <a:r>
              <a:rPr lang="nl-BE" b="1" dirty="0" err="1"/>
              <a:t>representation</a:t>
            </a:r>
            <a:r>
              <a:rPr lang="nl-BE" b="1" dirty="0"/>
              <a:t> </a:t>
            </a:r>
            <a:r>
              <a:rPr lang="nl-BE" b="1" dirty="0" err="1"/>
              <a:t>space</a:t>
            </a:r>
            <a:endParaRPr lang="nl-BE" dirty="0"/>
          </a:p>
          <a:p>
            <a:pPr lvl="1"/>
            <a:r>
              <a:rPr lang="nl-BE" dirty="0" err="1"/>
              <a:t>Aligns</a:t>
            </a:r>
            <a:r>
              <a:rPr lang="nl-BE" dirty="0"/>
              <a:t> </a:t>
            </a:r>
            <a:r>
              <a:rPr lang="nl-BE" dirty="0" err="1"/>
              <a:t>semantically</a:t>
            </a:r>
            <a:r>
              <a:rPr lang="nl-BE" dirty="0"/>
              <a:t> </a:t>
            </a:r>
            <a:r>
              <a:rPr lang="nl-BE" dirty="0" err="1"/>
              <a:t>related</a:t>
            </a:r>
            <a:r>
              <a:rPr lang="nl-BE" dirty="0"/>
              <a:t> </a:t>
            </a:r>
            <a:r>
              <a:rPr lang="nl-BE" dirty="0" err="1"/>
              <a:t>text</a:t>
            </a:r>
            <a:r>
              <a:rPr lang="nl-BE" dirty="0"/>
              <a:t> tokens </a:t>
            </a:r>
            <a:r>
              <a:rPr lang="nl-BE" dirty="0" err="1"/>
              <a:t>and</a:t>
            </a:r>
            <a:r>
              <a:rPr lang="nl-BE" dirty="0"/>
              <a:t> image patches.</a:t>
            </a:r>
          </a:p>
          <a:p>
            <a:pPr lvl="1"/>
            <a:r>
              <a:rPr lang="nl-BE" dirty="0" err="1"/>
              <a:t>Enables</a:t>
            </a:r>
            <a:r>
              <a:rPr lang="nl-BE" dirty="0"/>
              <a:t> cross-</a:t>
            </a:r>
            <a:r>
              <a:rPr lang="nl-BE" dirty="0" err="1"/>
              <a:t>modal</a:t>
            </a:r>
            <a:r>
              <a:rPr lang="nl-BE" dirty="0"/>
              <a:t> matching (e.g., “dog” ↔ </a:t>
            </a:r>
            <a:r>
              <a:rPr lang="nl-BE" dirty="0" err="1"/>
              <a:t>region</a:t>
            </a:r>
            <a:r>
              <a:rPr lang="nl-BE" dirty="0"/>
              <a:t> of a dog in </a:t>
            </a:r>
            <a:r>
              <a:rPr lang="nl-BE" dirty="0" err="1"/>
              <a:t>an</a:t>
            </a:r>
            <a:r>
              <a:rPr lang="nl-BE" dirty="0"/>
              <a:t> image).</a:t>
            </a:r>
          </a:p>
          <a:p>
            <a:r>
              <a:rPr lang="nl-BE" b="1" dirty="0"/>
              <a:t>Cross-</a:t>
            </a:r>
            <a:r>
              <a:rPr lang="nl-BE" b="1" dirty="0" err="1"/>
              <a:t>modal</a:t>
            </a:r>
            <a:r>
              <a:rPr lang="nl-BE" b="1" dirty="0"/>
              <a:t> </a:t>
            </a:r>
            <a:r>
              <a:rPr lang="nl-BE" b="1" dirty="0" err="1"/>
              <a:t>reasoning</a:t>
            </a:r>
            <a:endParaRPr lang="nl-BE" dirty="0"/>
          </a:p>
          <a:p>
            <a:pPr lvl="1"/>
            <a:r>
              <a:rPr lang="nl-BE" dirty="0"/>
              <a:t>Supports </a:t>
            </a:r>
            <a:r>
              <a:rPr lang="nl-BE" dirty="0" err="1"/>
              <a:t>multimodal</a:t>
            </a:r>
            <a:r>
              <a:rPr lang="nl-BE" dirty="0"/>
              <a:t> </a:t>
            </a:r>
            <a:r>
              <a:rPr lang="nl-BE" dirty="0" err="1"/>
              <a:t>tasks</a:t>
            </a:r>
            <a:r>
              <a:rPr lang="nl-BE" dirty="0"/>
              <a:t> </a:t>
            </a:r>
            <a:r>
              <a:rPr lang="nl-BE" dirty="0" err="1"/>
              <a:t>such</a:t>
            </a:r>
            <a:r>
              <a:rPr lang="nl-BE" dirty="0"/>
              <a:t> as:</a:t>
            </a:r>
          </a:p>
          <a:p>
            <a:pPr lvl="2"/>
            <a:r>
              <a:rPr lang="nl-BE" dirty="0"/>
              <a:t>image </a:t>
            </a:r>
            <a:r>
              <a:rPr lang="nl-BE" dirty="0" err="1"/>
              <a:t>captioning</a:t>
            </a:r>
            <a:endParaRPr lang="nl-BE" dirty="0"/>
          </a:p>
          <a:p>
            <a:pPr lvl="2"/>
            <a:r>
              <a:rPr lang="nl-BE" dirty="0" err="1"/>
              <a:t>visual</a:t>
            </a:r>
            <a:r>
              <a:rPr lang="nl-BE" dirty="0"/>
              <a:t> question </a:t>
            </a:r>
            <a:r>
              <a:rPr lang="nl-BE" dirty="0" err="1"/>
              <a:t>answering</a:t>
            </a:r>
            <a:endParaRPr lang="nl-BE" dirty="0"/>
          </a:p>
          <a:p>
            <a:pPr lvl="2"/>
            <a:r>
              <a:rPr lang="nl-BE" dirty="0"/>
              <a:t>image–</a:t>
            </a:r>
            <a:r>
              <a:rPr lang="nl-BE" dirty="0" err="1"/>
              <a:t>text</a:t>
            </a:r>
            <a:r>
              <a:rPr lang="nl-BE" dirty="0"/>
              <a:t> retrieval</a:t>
            </a:r>
          </a:p>
          <a:p>
            <a:pPr lvl="2"/>
            <a:r>
              <a:rPr lang="nl-BE" dirty="0" err="1"/>
              <a:t>multimodal</a:t>
            </a:r>
            <a:r>
              <a:rPr lang="nl-BE" dirty="0"/>
              <a:t> </a:t>
            </a:r>
            <a:r>
              <a:rPr lang="nl-BE" dirty="0" err="1"/>
              <a:t>reasoning</a:t>
            </a:r>
            <a:r>
              <a:rPr lang="nl-BE" dirty="0"/>
              <a:t> </a:t>
            </a:r>
            <a:r>
              <a:rPr lang="nl-BE" dirty="0" err="1"/>
              <a:t>and</a:t>
            </a:r>
            <a:r>
              <a:rPr lang="nl-BE" dirty="0"/>
              <a:t> </a:t>
            </a:r>
            <a:r>
              <a:rPr lang="nl-BE" dirty="0" err="1"/>
              <a:t>understanding</a:t>
            </a:r>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28</a:t>
            </a:fld>
            <a:endParaRPr lang="en-BE"/>
          </a:p>
        </p:txBody>
      </p:sp>
    </p:spTree>
    <p:extLst>
      <p:ext uri="{BB962C8B-B14F-4D97-AF65-F5344CB8AC3E}">
        <p14:creationId xmlns:p14="http://schemas.microsoft.com/office/powerpoint/2010/main" val="1965795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Multimodal Representation Learning</a:t>
            </a:r>
          </a:p>
          <a:p>
            <a:r>
              <a:rPr lang="en-US" dirty="0"/>
              <a:t>Multimodal representation learning is the process of </a:t>
            </a:r>
            <a:br>
              <a:rPr lang="en-US" dirty="0"/>
            </a:br>
            <a:r>
              <a:rPr lang="en-US" b="1" dirty="0"/>
              <a:t>mapping different modalities (e.g., text and images) </a:t>
            </a:r>
            <a:br>
              <a:rPr lang="en-US" b="1" dirty="0"/>
            </a:br>
            <a:r>
              <a:rPr lang="en-US" b="1" dirty="0"/>
              <a:t>into a shared or aligned embedding space</a:t>
            </a:r>
            <a:r>
              <a:rPr lang="en-US" dirty="0"/>
              <a:t> so that </a:t>
            </a:r>
            <a:br>
              <a:rPr lang="en-US" dirty="0"/>
            </a:br>
            <a:r>
              <a:rPr lang="en-US" dirty="0"/>
              <a:t>semantically related elements from each modality are close together.</a:t>
            </a:r>
          </a:p>
          <a:p>
            <a:r>
              <a:rPr lang="en-US" dirty="0"/>
              <a:t>So when multimodal transformers learn:</a:t>
            </a:r>
          </a:p>
          <a:p>
            <a:r>
              <a:rPr lang="en-US" dirty="0"/>
              <a:t>token embeddings (text)</a:t>
            </a:r>
          </a:p>
          <a:p>
            <a:r>
              <a:rPr lang="en-US" dirty="0"/>
              <a:t>patch embeddings (vision)</a:t>
            </a:r>
          </a:p>
          <a:p>
            <a:r>
              <a:rPr lang="en-US" dirty="0"/>
              <a:t>and place them in the </a:t>
            </a:r>
            <a:r>
              <a:rPr lang="en-US" b="1" dirty="0"/>
              <a:t>same latent space</a:t>
            </a:r>
            <a:br>
              <a:rPr lang="en-US" dirty="0"/>
            </a:br>
            <a:endParaRPr lang="en-US" dirty="0"/>
          </a:p>
          <a:p>
            <a:r>
              <a:rPr lang="en-US" dirty="0"/>
              <a:t>https://weaviate.io/blog/multimodal-models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29</a:t>
            </a:fld>
            <a:endParaRPr lang="en-BE"/>
          </a:p>
        </p:txBody>
      </p:sp>
    </p:spTree>
    <p:extLst>
      <p:ext uri="{BB962C8B-B14F-4D97-AF65-F5344CB8AC3E}">
        <p14:creationId xmlns:p14="http://schemas.microsoft.com/office/powerpoint/2010/main" val="2291844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30</a:t>
            </a:fld>
            <a:endParaRPr lang="en-BE"/>
          </a:p>
        </p:txBody>
      </p:sp>
    </p:spTree>
    <p:extLst>
      <p:ext uri="{BB962C8B-B14F-4D97-AF65-F5344CB8AC3E}">
        <p14:creationId xmlns:p14="http://schemas.microsoft.com/office/powerpoint/2010/main" val="135527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6868D-4761-4706-3321-EE6A6282B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15B5A-8C59-D4DE-157F-B964B2CC2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0E742-FFC9-C345-2BD8-71F757422CB5}"/>
              </a:ext>
            </a:extLst>
          </p:cNvPr>
          <p:cNvSpPr>
            <a:spLocks noGrp="1"/>
          </p:cNvSpPr>
          <p:nvPr>
            <p:ph type="body" idx="1"/>
          </p:nvPr>
        </p:nvSpPr>
        <p:spPr/>
        <p:txBody>
          <a:bodyPr/>
          <a:lstStyle/>
          <a:p>
            <a:r>
              <a:rPr lang="en-US" dirty="0"/>
              <a:t>Hence</a:t>
            </a:r>
            <a:r>
              <a:rPr lang="nl-BE" b="1" dirty="0"/>
              <a:t> </a:t>
            </a:r>
            <a:r>
              <a:rPr lang="nl-BE" b="1" dirty="0" err="1"/>
              <a:t>ViLBERT</a:t>
            </a:r>
            <a:r>
              <a:rPr lang="nl-BE" b="1" dirty="0"/>
              <a:t> </a:t>
            </a:r>
            <a:r>
              <a:rPr lang="nl-BE" dirty="0"/>
              <a:t>is a </a:t>
            </a:r>
            <a:r>
              <a:rPr lang="nl-BE" dirty="0" err="1"/>
              <a:t>two</a:t>
            </a:r>
            <a:r>
              <a:rPr lang="nl-BE" dirty="0"/>
              <a:t>-stream model </a:t>
            </a:r>
            <a:r>
              <a:rPr lang="nl-BE" dirty="0" err="1"/>
              <a:t>with</a:t>
            </a:r>
            <a:r>
              <a:rPr lang="nl-BE" dirty="0"/>
              <a:t> separate encoders </a:t>
            </a:r>
            <a:r>
              <a:rPr lang="nl-BE" dirty="0" err="1"/>
              <a:t>for</a:t>
            </a:r>
            <a:r>
              <a:rPr lang="nl-BE" dirty="0"/>
              <a:t> </a:t>
            </a:r>
            <a:r>
              <a:rPr lang="nl-BE" dirty="0" err="1"/>
              <a:t>text</a:t>
            </a:r>
            <a:r>
              <a:rPr lang="nl-BE" dirty="0"/>
              <a:t> </a:t>
            </a:r>
            <a:r>
              <a:rPr lang="nl-BE" dirty="0" err="1"/>
              <a:t>and</a:t>
            </a:r>
            <a:r>
              <a:rPr lang="nl-BE" dirty="0"/>
              <a:t> images </a:t>
            </a:r>
            <a:r>
              <a:rPr lang="nl-BE" dirty="0" err="1"/>
              <a:t>and</a:t>
            </a:r>
            <a:r>
              <a:rPr lang="nl-BE" dirty="0"/>
              <a:t> </a:t>
            </a:r>
            <a:r>
              <a:rPr lang="nl-BE" b="1" dirty="0"/>
              <a:t>cross-attention</a:t>
            </a:r>
            <a:r>
              <a:rPr lang="nl-BE" dirty="0"/>
              <a:t> </a:t>
            </a:r>
            <a:r>
              <a:rPr lang="nl-BE" dirty="0" err="1"/>
              <a:t>to</a:t>
            </a:r>
            <a:r>
              <a:rPr lang="nl-BE" dirty="0"/>
              <a:t> </a:t>
            </a:r>
            <a:r>
              <a:rPr lang="nl-BE" dirty="0" err="1"/>
              <a:t>fuse</a:t>
            </a:r>
            <a:r>
              <a:rPr lang="nl-BE" dirty="0"/>
              <a:t> </a:t>
            </a:r>
            <a:r>
              <a:rPr lang="nl-BE" dirty="0" err="1"/>
              <a:t>the</a:t>
            </a:r>
            <a:r>
              <a:rPr lang="nl-BE" dirty="0"/>
              <a:t> </a:t>
            </a:r>
            <a:r>
              <a:rPr lang="nl-BE" dirty="0" err="1"/>
              <a:t>modalities</a:t>
            </a:r>
            <a:r>
              <a:rPr lang="nl-BE" dirty="0"/>
              <a:t>.</a:t>
            </a:r>
          </a:p>
          <a:p>
            <a:endParaRPr lang="nl-BE" dirty="0"/>
          </a:p>
          <a:p>
            <a:endParaRPr lang="nl-BE" dirty="0"/>
          </a:p>
        </p:txBody>
      </p:sp>
      <p:sp>
        <p:nvSpPr>
          <p:cNvPr id="4" name="Slide Number Placeholder 3">
            <a:extLst>
              <a:ext uri="{FF2B5EF4-FFF2-40B4-BE49-F238E27FC236}">
                <a16:creationId xmlns:a16="http://schemas.microsoft.com/office/drawing/2014/main" id="{4D7FEB47-CFBE-2C18-7451-32E5E5FBE0A8}"/>
              </a:ext>
            </a:extLst>
          </p:cNvPr>
          <p:cNvSpPr>
            <a:spLocks noGrp="1"/>
          </p:cNvSpPr>
          <p:nvPr>
            <p:ph type="sldNum" sz="quarter" idx="5"/>
          </p:nvPr>
        </p:nvSpPr>
        <p:spPr/>
        <p:txBody>
          <a:bodyPr/>
          <a:lstStyle/>
          <a:p>
            <a:fld id="{FB1BED02-5B17-F240-BA3D-A18F101907BD}" type="slidenum">
              <a:rPr lang="en-BE" smtClean="0"/>
              <a:t>31</a:t>
            </a:fld>
            <a:endParaRPr lang="en-BE"/>
          </a:p>
        </p:txBody>
      </p:sp>
    </p:spTree>
    <p:extLst>
      <p:ext uri="{BB962C8B-B14F-4D97-AF65-F5344CB8AC3E}">
        <p14:creationId xmlns:p14="http://schemas.microsoft.com/office/powerpoint/2010/main" val="33730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hidden state tries to compress the whole input sentence into one vector → too small</a:t>
            </a:r>
          </a:p>
          <a:p>
            <a:r>
              <a:rPr lang="en-US" dirty="0"/>
              <a:t>Long sentences lose information → translations (or summaries, answers, …) become inaccurate</a:t>
            </a:r>
          </a:p>
          <a:p>
            <a:r>
              <a:rPr lang="en-US" dirty="0"/>
              <a:t>Even LSTMs struggle with this compression</a:t>
            </a:r>
          </a:p>
          <a:p>
            <a:r>
              <a:rPr lang="en-US" dirty="0"/>
              <a:t>Issue of both RNN and BRNN encoder</a:t>
            </a:r>
          </a:p>
          <a:p>
            <a:r>
              <a:rPr lang="en-US" dirty="0"/>
              <a:t>Furthermore, </a:t>
            </a:r>
            <a:r>
              <a:rPr lang="en-US" sz="1200" b="0" i="0" u="none" strike="noStrike" kern="1200" dirty="0">
                <a:solidFill>
                  <a:schemeClr val="tx1"/>
                </a:solidFill>
                <a:effectLst/>
                <a:latin typeface="+mn-lt"/>
                <a:ea typeface="+mn-ea"/>
                <a:cs typeface="+mn-cs"/>
              </a:rPr>
              <a:t>the output sequence depends heavily on the hidden state of the final RNN cell of the encoder.</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encoder’s state is only passed to the first RNN cell of the decoder and with every time step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from the encoder disappears such that later timesteps have much less access to the encoder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makes it also difficult for the model to deal with long sequences.</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a:t>
            </a:fld>
            <a:endParaRPr lang="en-BE"/>
          </a:p>
        </p:txBody>
      </p:sp>
    </p:spTree>
    <p:extLst>
      <p:ext uri="{BB962C8B-B14F-4D97-AF65-F5344CB8AC3E}">
        <p14:creationId xmlns:p14="http://schemas.microsoft.com/office/powerpoint/2010/main" val="1374490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2FBB7-43B7-3313-E5AD-6522DFC33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F3333-75F8-1E2A-F9C8-6C242C658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8F1A4-8735-2249-8912-55FF0AADCF3A}"/>
              </a:ext>
            </a:extLst>
          </p:cNvPr>
          <p:cNvSpPr>
            <a:spLocks noGrp="1"/>
          </p:cNvSpPr>
          <p:nvPr>
            <p:ph type="body" idx="1"/>
          </p:nvPr>
        </p:nvSpPr>
        <p:spPr/>
        <p:txBody>
          <a:bodyPr/>
          <a:lstStyle/>
          <a:p>
            <a:r>
              <a:rPr lang="en-US" b="1" dirty="0"/>
              <a:t>A tokenizer is used to split sentences into tokens</a:t>
            </a:r>
            <a:br>
              <a:rPr lang="en-US" dirty="0"/>
            </a:br>
            <a:r>
              <a:rPr lang="en-US" dirty="0"/>
              <a:t>It breaks text into smaller units (words, </a:t>
            </a:r>
            <a:r>
              <a:rPr lang="en-US" dirty="0" err="1"/>
              <a:t>subwords</a:t>
            </a:r>
            <a:r>
              <a:rPr lang="en-US" dirty="0"/>
              <a:t>, or characters), which can then be converted into embeddings for processing by a Transformer.</a:t>
            </a:r>
          </a:p>
          <a:p>
            <a:r>
              <a:rPr lang="en-US" b="1" dirty="0"/>
              <a:t>Faster R-CNN is used to obtain bounding boxes around object regions and extract region-level embeddings</a:t>
            </a:r>
            <a:br>
              <a:rPr lang="en-US" dirty="0"/>
            </a:br>
            <a:r>
              <a:rPr lang="en-US" dirty="0"/>
              <a:t>It identifies meaningful regions in an image (objects or attributes) and produces a feature vector for each region.</a:t>
            </a:r>
            <a:br>
              <a:rPr lang="en-US" dirty="0"/>
            </a:br>
            <a:r>
              <a:rPr lang="en-US" dirty="0"/>
              <a:t>These region embeddings are then treated as </a:t>
            </a:r>
            <a:r>
              <a:rPr lang="en-US" b="1" dirty="0"/>
              <a:t>visual tokens</a:t>
            </a:r>
            <a:r>
              <a:rPr lang="en-US" dirty="0"/>
              <a:t> and fed into multimodal Transformers just like text tokens.</a:t>
            </a:r>
          </a:p>
          <a:p>
            <a:pPr rtl="0" fontAlgn="base"/>
            <a:endParaRPr lang="nl-BE" dirty="0"/>
          </a:p>
        </p:txBody>
      </p:sp>
      <p:sp>
        <p:nvSpPr>
          <p:cNvPr id="4" name="Slide Number Placeholder 3">
            <a:extLst>
              <a:ext uri="{FF2B5EF4-FFF2-40B4-BE49-F238E27FC236}">
                <a16:creationId xmlns:a16="http://schemas.microsoft.com/office/drawing/2014/main" id="{DADABDBA-F61F-3C6B-CC73-E772B62F2E4F}"/>
              </a:ext>
            </a:extLst>
          </p:cNvPr>
          <p:cNvSpPr>
            <a:spLocks noGrp="1"/>
          </p:cNvSpPr>
          <p:nvPr>
            <p:ph type="sldNum" sz="quarter" idx="5"/>
          </p:nvPr>
        </p:nvSpPr>
        <p:spPr/>
        <p:txBody>
          <a:bodyPr/>
          <a:lstStyle/>
          <a:p>
            <a:fld id="{FB1BED02-5B17-F240-BA3D-A18F101907BD}" type="slidenum">
              <a:rPr lang="en-BE" smtClean="0"/>
              <a:t>32</a:t>
            </a:fld>
            <a:endParaRPr lang="en-BE"/>
          </a:p>
        </p:txBody>
      </p:sp>
    </p:spTree>
    <p:extLst>
      <p:ext uri="{BB962C8B-B14F-4D97-AF65-F5344CB8AC3E}">
        <p14:creationId xmlns:p14="http://schemas.microsoft.com/office/powerpoint/2010/main" val="906007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3433-F6B3-F207-5C4A-96EA8A921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EB88F-21E0-8DB3-7913-F034B2699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EA0B1-639E-F3B8-288D-B837ACCDE4E5}"/>
              </a:ext>
            </a:extLst>
          </p:cNvPr>
          <p:cNvSpPr>
            <a:spLocks noGrp="1"/>
          </p:cNvSpPr>
          <p:nvPr>
            <p:ph type="body" idx="1"/>
          </p:nvPr>
        </p:nvSpPr>
        <p:spPr/>
        <p:txBody>
          <a:bodyPr/>
          <a:lstStyle/>
          <a:p>
            <a:pPr marL="7620" lvl="0" indent="0" algn="l" rtl="0">
              <a:lnSpc>
                <a:spcPct val="115000"/>
              </a:lnSpc>
              <a:spcBef>
                <a:spcPts val="0"/>
              </a:spcBef>
              <a:spcAft>
                <a:spcPts val="0"/>
              </a:spcAft>
              <a:buSzPts val="2400"/>
              <a:buFont typeface="Twentieth Century"/>
              <a:buNone/>
            </a:pPr>
            <a:r>
              <a:rPr lang="en-US" sz="2400" dirty="0">
                <a:latin typeface="Twentieth Century"/>
                <a:ea typeface="Twentieth Century"/>
                <a:cs typeface="Twentieth Century"/>
                <a:sym typeface="Twentieth Century"/>
              </a:rPr>
              <a:t>Accommodates the differing processing needs of each modality</a:t>
            </a:r>
          </a:p>
          <a:p>
            <a:pPr marL="7620" lvl="0" indent="0" algn="l" rtl="0">
              <a:lnSpc>
                <a:spcPct val="115000"/>
              </a:lnSpc>
              <a:spcBef>
                <a:spcPts val="0"/>
              </a:spcBef>
              <a:spcAft>
                <a:spcPts val="0"/>
              </a:spcAft>
              <a:buSzPts val="2400"/>
              <a:buFont typeface="Twentieth Century"/>
              <a:buNone/>
            </a:pPr>
            <a:r>
              <a:rPr lang="en-US" sz="2400" dirty="0">
                <a:latin typeface="Twentieth Century"/>
                <a:ea typeface="Twentieth Century"/>
                <a:cs typeface="Twentieth Century"/>
                <a:sym typeface="Twentieth Century"/>
              </a:rPr>
              <a:t>Enables interaction between modalities at varying representation depths</a:t>
            </a:r>
          </a:p>
          <a:p>
            <a:endParaRPr lang="nl-BE" b="1" dirty="0"/>
          </a:p>
        </p:txBody>
      </p:sp>
      <p:sp>
        <p:nvSpPr>
          <p:cNvPr id="4" name="Slide Number Placeholder 3">
            <a:extLst>
              <a:ext uri="{FF2B5EF4-FFF2-40B4-BE49-F238E27FC236}">
                <a16:creationId xmlns:a16="http://schemas.microsoft.com/office/drawing/2014/main" id="{F2F2C8A1-201D-8252-088C-C45D5D93B0B4}"/>
              </a:ext>
            </a:extLst>
          </p:cNvPr>
          <p:cNvSpPr>
            <a:spLocks noGrp="1"/>
          </p:cNvSpPr>
          <p:nvPr>
            <p:ph type="sldNum" sz="quarter" idx="5"/>
          </p:nvPr>
        </p:nvSpPr>
        <p:spPr/>
        <p:txBody>
          <a:bodyPr/>
          <a:lstStyle/>
          <a:p>
            <a:fld id="{FB1BED02-5B17-F240-BA3D-A18F101907BD}" type="slidenum">
              <a:rPr lang="en-BE" smtClean="0"/>
              <a:t>33</a:t>
            </a:fld>
            <a:endParaRPr lang="en-BE"/>
          </a:p>
        </p:txBody>
      </p:sp>
    </p:spTree>
    <p:extLst>
      <p:ext uri="{BB962C8B-B14F-4D97-AF65-F5344CB8AC3E}">
        <p14:creationId xmlns:p14="http://schemas.microsoft.com/office/powerpoint/2010/main" val="3213970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1E15-9338-7109-FEC2-9FD87F37B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248A5-CFAD-CB39-FB04-B5954FC00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9AC1E-16C2-2EA3-95DA-9CC45D2B9B20}"/>
              </a:ext>
            </a:extLst>
          </p:cNvPr>
          <p:cNvSpPr>
            <a:spLocks noGrp="1"/>
          </p:cNvSpPr>
          <p:nvPr>
            <p:ph type="body" idx="1"/>
          </p:nvPr>
        </p:nvSpPr>
        <p:spPr/>
        <p:txBody>
          <a:bodyPr/>
          <a:lstStyle/>
          <a:p>
            <a:pPr marL="7620" lvl="0" indent="0" algn="l" rtl="0">
              <a:lnSpc>
                <a:spcPct val="115000"/>
              </a:lnSpc>
              <a:spcBef>
                <a:spcPts val="0"/>
              </a:spcBef>
              <a:spcAft>
                <a:spcPts val="0"/>
              </a:spcAft>
              <a:buSzPts val="2400"/>
              <a:buFont typeface="Twentieth Century"/>
              <a:buNone/>
            </a:pPr>
            <a:r>
              <a:rPr lang="en-US" sz="2400" dirty="0">
                <a:latin typeface="Twentieth Century"/>
                <a:ea typeface="Twentieth Century"/>
                <a:cs typeface="Twentieth Century"/>
                <a:sym typeface="Twentieth Century"/>
              </a:rPr>
              <a:t>Accommodates the differing processing needs of each modality</a:t>
            </a:r>
          </a:p>
          <a:p>
            <a:pPr marL="7620" lvl="0" indent="0" algn="l" rtl="0">
              <a:lnSpc>
                <a:spcPct val="115000"/>
              </a:lnSpc>
              <a:spcBef>
                <a:spcPts val="0"/>
              </a:spcBef>
              <a:spcAft>
                <a:spcPts val="0"/>
              </a:spcAft>
              <a:buSzPts val="2400"/>
              <a:buFont typeface="Twentieth Century"/>
              <a:buNone/>
            </a:pPr>
            <a:r>
              <a:rPr lang="en-US" sz="2400" dirty="0">
                <a:latin typeface="Twentieth Century"/>
                <a:ea typeface="Twentieth Century"/>
                <a:cs typeface="Twentieth Century"/>
                <a:sym typeface="Twentieth Century"/>
              </a:rPr>
              <a:t>Enables interaction between modalities at varying representation depths</a:t>
            </a:r>
          </a:p>
          <a:p>
            <a:endParaRPr lang="nl-BE" b="1" dirty="0"/>
          </a:p>
        </p:txBody>
      </p:sp>
      <p:sp>
        <p:nvSpPr>
          <p:cNvPr id="4" name="Slide Number Placeholder 3">
            <a:extLst>
              <a:ext uri="{FF2B5EF4-FFF2-40B4-BE49-F238E27FC236}">
                <a16:creationId xmlns:a16="http://schemas.microsoft.com/office/drawing/2014/main" id="{E65D2F9A-64FE-F617-71CB-5548077132BC}"/>
              </a:ext>
            </a:extLst>
          </p:cNvPr>
          <p:cNvSpPr>
            <a:spLocks noGrp="1"/>
          </p:cNvSpPr>
          <p:nvPr>
            <p:ph type="sldNum" sz="quarter" idx="5"/>
          </p:nvPr>
        </p:nvSpPr>
        <p:spPr/>
        <p:txBody>
          <a:bodyPr/>
          <a:lstStyle/>
          <a:p>
            <a:fld id="{FB1BED02-5B17-F240-BA3D-A18F101907BD}" type="slidenum">
              <a:rPr lang="en-BE" smtClean="0"/>
              <a:t>34</a:t>
            </a:fld>
            <a:endParaRPr lang="en-BE"/>
          </a:p>
        </p:txBody>
      </p:sp>
    </p:spTree>
    <p:extLst>
      <p:ext uri="{BB962C8B-B14F-4D97-AF65-F5344CB8AC3E}">
        <p14:creationId xmlns:p14="http://schemas.microsoft.com/office/powerpoint/2010/main" val="2375181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381E1-6519-40F1-878F-054BB6F31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0C3C3-EF41-1DC7-DBD4-031B72B09F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4D3A3-EDBE-ED67-D408-A1302E587454}"/>
              </a:ext>
            </a:extLst>
          </p:cNvPr>
          <p:cNvSpPr>
            <a:spLocks noGrp="1"/>
          </p:cNvSpPr>
          <p:nvPr>
            <p:ph type="body" idx="1"/>
          </p:nvPr>
        </p:nvSpPr>
        <p:spPr/>
        <p:txBody>
          <a:bodyPr/>
          <a:lstStyle/>
          <a:p>
            <a:r>
              <a:rPr lang="en-US" b="1" dirty="0"/>
              <a:t>1. Masked Multimodal Learning (Text and Image Regions)</a:t>
            </a:r>
          </a:p>
          <a:p>
            <a:r>
              <a:rPr lang="en-US" dirty="0"/>
              <a:t>ViLBERT masks:</a:t>
            </a:r>
          </a:p>
          <a:p>
            <a:r>
              <a:rPr lang="en-US" dirty="0"/>
              <a:t>some </a:t>
            </a:r>
            <a:r>
              <a:rPr lang="en-US" b="1" dirty="0"/>
              <a:t>text tokens</a:t>
            </a:r>
            <a:endParaRPr lang="en-US" dirty="0"/>
          </a:p>
          <a:p>
            <a:r>
              <a:rPr lang="en-US" dirty="0"/>
              <a:t>some </a:t>
            </a:r>
            <a:r>
              <a:rPr lang="en-US" b="1" dirty="0"/>
              <a:t>image regions</a:t>
            </a:r>
            <a:r>
              <a:rPr lang="en-US" dirty="0"/>
              <a:t> (objects/features)</a:t>
            </a:r>
          </a:p>
          <a:p>
            <a:r>
              <a:rPr lang="en-US" dirty="0"/>
              <a:t>and the model must </a:t>
            </a:r>
            <a:r>
              <a:rPr lang="en-US" b="1" dirty="0"/>
              <a:t>predict the masked content using both modalities</a:t>
            </a:r>
            <a:r>
              <a:rPr lang="en-US" dirty="0"/>
              <a:t>.</a:t>
            </a:r>
            <a:br>
              <a:rPr lang="en-US" dirty="0"/>
            </a:br>
            <a:r>
              <a:rPr lang="en-US" dirty="0"/>
              <a:t>This forces the model to </a:t>
            </a:r>
            <a:r>
              <a:rPr lang="en-US" i="1" dirty="0"/>
              <a:t>jointly</a:t>
            </a:r>
            <a:r>
              <a:rPr lang="en-US" dirty="0"/>
              <a:t> use visual and linguistic context — not just one or the other.</a:t>
            </a:r>
          </a:p>
          <a:p>
            <a:r>
              <a:rPr lang="en-US" dirty="0"/>
              <a:t>This objective includes:</a:t>
            </a:r>
          </a:p>
          <a:p>
            <a:r>
              <a:rPr lang="en-US" b="1" dirty="0"/>
              <a:t>Masked Language Modeling (MLM)</a:t>
            </a:r>
            <a:r>
              <a:rPr lang="en-US" dirty="0"/>
              <a:t> conditioned on visual features</a:t>
            </a:r>
          </a:p>
          <a:p>
            <a:r>
              <a:rPr lang="en-US" b="1" dirty="0"/>
              <a:t>Masked Region Classification (MRC)</a:t>
            </a:r>
            <a:r>
              <a:rPr lang="en-US" dirty="0"/>
              <a:t> conditioned on text</a:t>
            </a:r>
          </a:p>
          <a:p>
            <a:r>
              <a:rPr lang="en-US" dirty="0"/>
              <a:t>Together, this is often described as </a:t>
            </a:r>
            <a:r>
              <a:rPr lang="en-US" b="1" dirty="0"/>
              <a:t>masked multimodal learning</a:t>
            </a:r>
            <a:r>
              <a:rPr lang="en-US" dirty="0"/>
              <a:t>.</a:t>
            </a:r>
          </a:p>
          <a:p>
            <a:br>
              <a:rPr lang="en-US" dirty="0"/>
            </a:br>
            <a:endParaRPr lang="en-US" dirty="0"/>
          </a:p>
          <a:p>
            <a:r>
              <a:rPr lang="en-US" b="1" dirty="0"/>
              <a:t>2. Multimodal Alignment Objective</a:t>
            </a:r>
          </a:p>
          <a:p>
            <a:r>
              <a:rPr lang="en-US" dirty="0"/>
              <a:t>This task trains ViLBERT to determine whether the image and text </a:t>
            </a:r>
            <a:r>
              <a:rPr lang="en-US" b="1" dirty="0"/>
              <a:t>match</a:t>
            </a:r>
            <a:r>
              <a:rPr lang="en-US" dirty="0"/>
              <a:t> (i.e., belong together) or are </a:t>
            </a:r>
            <a:r>
              <a:rPr lang="en-US" b="1" dirty="0"/>
              <a:t>mismatched</a:t>
            </a:r>
            <a:r>
              <a:rPr lang="en-US" dirty="0"/>
              <a:t>.</a:t>
            </a:r>
            <a:br>
              <a:rPr lang="en-US" dirty="0"/>
            </a:br>
            <a:r>
              <a:rPr lang="en-US" dirty="0"/>
              <a:t>This objective teaches the model:</a:t>
            </a:r>
          </a:p>
          <a:p>
            <a:r>
              <a:rPr lang="en-US" dirty="0"/>
              <a:t>how to </a:t>
            </a:r>
            <a:r>
              <a:rPr lang="en-US" b="1" dirty="0"/>
              <a:t>align</a:t>
            </a:r>
            <a:r>
              <a:rPr lang="en-US" dirty="0"/>
              <a:t> image regions with relevant text</a:t>
            </a:r>
          </a:p>
          <a:p>
            <a:r>
              <a:rPr lang="en-US" dirty="0"/>
              <a:t>how to identify </a:t>
            </a:r>
            <a:r>
              <a:rPr lang="en-US" b="1" dirty="0"/>
              <a:t>cross-modal correspondences</a:t>
            </a:r>
            <a:endParaRPr lang="en-US" dirty="0"/>
          </a:p>
          <a:p>
            <a:r>
              <a:rPr lang="en-US" dirty="0"/>
              <a:t>how to perform </a:t>
            </a:r>
            <a:r>
              <a:rPr lang="en-US" b="1" dirty="0"/>
              <a:t>joint reasoning</a:t>
            </a:r>
            <a:r>
              <a:rPr lang="en-US" dirty="0"/>
              <a:t> across modalities</a:t>
            </a:r>
          </a:p>
          <a:p>
            <a:r>
              <a:rPr lang="en-US" dirty="0"/>
              <a:t>This alignment loss is crucial for tasks like retrieval and VQA.</a:t>
            </a:r>
          </a:p>
        </p:txBody>
      </p:sp>
      <p:sp>
        <p:nvSpPr>
          <p:cNvPr id="4" name="Slide Number Placeholder 3">
            <a:extLst>
              <a:ext uri="{FF2B5EF4-FFF2-40B4-BE49-F238E27FC236}">
                <a16:creationId xmlns:a16="http://schemas.microsoft.com/office/drawing/2014/main" id="{4E4DD2D6-9B10-C031-31C1-27A3D4CEDBD4}"/>
              </a:ext>
            </a:extLst>
          </p:cNvPr>
          <p:cNvSpPr>
            <a:spLocks noGrp="1"/>
          </p:cNvSpPr>
          <p:nvPr>
            <p:ph type="sldNum" sz="quarter" idx="5"/>
          </p:nvPr>
        </p:nvSpPr>
        <p:spPr/>
        <p:txBody>
          <a:bodyPr/>
          <a:lstStyle/>
          <a:p>
            <a:fld id="{FB1BED02-5B17-F240-BA3D-A18F101907BD}" type="slidenum">
              <a:rPr lang="en-BE" smtClean="0"/>
              <a:t>35</a:t>
            </a:fld>
            <a:endParaRPr lang="en-BE"/>
          </a:p>
        </p:txBody>
      </p:sp>
    </p:spTree>
    <p:extLst>
      <p:ext uri="{BB962C8B-B14F-4D97-AF65-F5344CB8AC3E}">
        <p14:creationId xmlns:p14="http://schemas.microsoft.com/office/powerpoint/2010/main" val="3121204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2BB0E-828D-BCDE-BEB0-37B0E7480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6CF54-E5BD-F7D3-7C94-D1F1A6FD6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558F6-230F-3BF6-2F57-B89C0BDC0F96}"/>
              </a:ext>
            </a:extLst>
          </p:cNvPr>
          <p:cNvSpPr>
            <a:spLocks noGrp="1"/>
          </p:cNvSpPr>
          <p:nvPr>
            <p:ph type="body" idx="1"/>
          </p:nvPr>
        </p:nvSpPr>
        <p:spPr/>
        <p:txBody>
          <a:bodyPr/>
          <a:lstStyle/>
          <a:p>
            <a:pPr rtl="0" fontAlgn="base"/>
            <a:r>
              <a:rPr lang="en-US" dirty="0"/>
              <a:t>The </a:t>
            </a:r>
            <a:r>
              <a:rPr lang="en-US" b="1" dirty="0"/>
              <a:t>Conceptual Captions</a:t>
            </a:r>
            <a:r>
              <a:rPr lang="en-US" dirty="0"/>
              <a:t> dataset is a large-scale collection of millions of image–caption pairs scraped from the web, where alt-text descriptions have been automatically cleaned, filtered, and transformed into more natural-sounding captions. </a:t>
            </a:r>
          </a:p>
          <a:p>
            <a:pPr rtl="0" fontAlgn="base"/>
            <a:endParaRPr lang="nl-BE" dirty="0"/>
          </a:p>
          <a:p>
            <a:r>
              <a:rPr lang="en-US" b="1" dirty="0"/>
              <a:t>Vision + language are complex</a:t>
            </a:r>
          </a:p>
          <a:p>
            <a:r>
              <a:rPr lang="en-US" dirty="0"/>
              <a:t>Multimodal understanding requires learning:</a:t>
            </a:r>
          </a:p>
          <a:p>
            <a:r>
              <a:rPr lang="en-US" dirty="0"/>
              <a:t>thousands of object categories</a:t>
            </a:r>
          </a:p>
          <a:p>
            <a:r>
              <a:rPr lang="en-US" dirty="0"/>
              <a:t>relationships like “dog under table”</a:t>
            </a:r>
          </a:p>
          <a:p>
            <a:r>
              <a:rPr lang="en-US" dirty="0"/>
              <a:t>subtle linguistic cues (“on top of,” “holding,” “next to”)</a:t>
            </a:r>
          </a:p>
          <a:p>
            <a:r>
              <a:rPr lang="en-US" dirty="0"/>
              <a:t>grounding words to image regions</a:t>
            </a:r>
          </a:p>
          <a:p>
            <a:r>
              <a:rPr lang="en-US" dirty="0"/>
              <a:t>This cannot be learned from small supervised datasets.</a:t>
            </a:r>
          </a:p>
          <a:p>
            <a:r>
              <a:rPr lang="en-US" b="1" dirty="0"/>
              <a:t>Inductive biases are weaker in </a:t>
            </a:r>
            <a:r>
              <a:rPr lang="en-US" b="1" dirty="0" err="1"/>
              <a:t>ViTs</a:t>
            </a:r>
            <a:r>
              <a:rPr lang="en-US" b="1" dirty="0"/>
              <a:t> and multimodal models</a:t>
            </a:r>
          </a:p>
          <a:p>
            <a:r>
              <a:rPr lang="en-US" dirty="0" err="1"/>
              <a:t>ViTs</a:t>
            </a:r>
            <a:r>
              <a:rPr lang="en-US" dirty="0"/>
              <a:t> lack the strong biases of CNNs.</a:t>
            </a:r>
          </a:p>
          <a:p>
            <a:r>
              <a:rPr lang="en-US" dirty="0"/>
              <a:t>Multimodal Transformers must also learn cross-modal alignment.</a:t>
            </a:r>
            <a:br>
              <a:rPr lang="en-US" dirty="0"/>
            </a:br>
            <a:r>
              <a:rPr lang="en-US" dirty="0"/>
              <a:t>→ This demands </a:t>
            </a:r>
            <a:r>
              <a:rPr lang="en-US" b="1" dirty="0"/>
              <a:t>far more data</a:t>
            </a:r>
            <a:r>
              <a:rPr lang="en-US" dirty="0"/>
              <a:t> than traditional CNNs or RNNs.</a:t>
            </a:r>
          </a:p>
          <a:p>
            <a:r>
              <a:rPr lang="en-US" b="1" dirty="0"/>
              <a:t>Generalization across tasks requires diversity</a:t>
            </a:r>
          </a:p>
          <a:p>
            <a:r>
              <a:rPr lang="en-US" dirty="0"/>
              <a:t>To be useful for </a:t>
            </a:r>
            <a:r>
              <a:rPr lang="en-US" i="1" dirty="0"/>
              <a:t>any</a:t>
            </a:r>
            <a:r>
              <a:rPr lang="en-US" dirty="0"/>
              <a:t> multimodal task, the model must be pretrained on:</a:t>
            </a:r>
          </a:p>
          <a:p>
            <a:r>
              <a:rPr lang="en-US" dirty="0"/>
              <a:t>diverse images</a:t>
            </a:r>
          </a:p>
          <a:p>
            <a:r>
              <a:rPr lang="en-US" dirty="0"/>
              <a:t>diverse sentences</a:t>
            </a:r>
          </a:p>
          <a:p>
            <a:r>
              <a:rPr lang="en-US" dirty="0"/>
              <a:t>natural language descriptions</a:t>
            </a:r>
          </a:p>
          <a:p>
            <a:r>
              <a:rPr lang="en-US" dirty="0"/>
              <a:t>varied visual scenes</a:t>
            </a:r>
          </a:p>
          <a:p>
            <a:r>
              <a:rPr lang="en-US" dirty="0"/>
              <a:t>Only very large datasets make this possible.</a:t>
            </a:r>
          </a:p>
          <a:p>
            <a:endParaRPr lang="nl-BE" dirty="0"/>
          </a:p>
        </p:txBody>
      </p:sp>
      <p:sp>
        <p:nvSpPr>
          <p:cNvPr id="4" name="Slide Number Placeholder 3">
            <a:extLst>
              <a:ext uri="{FF2B5EF4-FFF2-40B4-BE49-F238E27FC236}">
                <a16:creationId xmlns:a16="http://schemas.microsoft.com/office/drawing/2014/main" id="{46E56FF3-97B8-8E3E-488C-A2D02C17A7E3}"/>
              </a:ext>
            </a:extLst>
          </p:cNvPr>
          <p:cNvSpPr>
            <a:spLocks noGrp="1"/>
          </p:cNvSpPr>
          <p:nvPr>
            <p:ph type="sldNum" sz="quarter" idx="5"/>
          </p:nvPr>
        </p:nvSpPr>
        <p:spPr/>
        <p:txBody>
          <a:bodyPr/>
          <a:lstStyle/>
          <a:p>
            <a:fld id="{FB1BED02-5B17-F240-BA3D-A18F101907BD}" type="slidenum">
              <a:rPr lang="en-BE" smtClean="0"/>
              <a:t>36</a:t>
            </a:fld>
            <a:endParaRPr lang="en-BE"/>
          </a:p>
        </p:txBody>
      </p:sp>
    </p:spTree>
    <p:extLst>
      <p:ext uri="{BB962C8B-B14F-4D97-AF65-F5344CB8AC3E}">
        <p14:creationId xmlns:p14="http://schemas.microsoft.com/office/powerpoint/2010/main" val="228008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329-D62C-1589-F3F3-AF878E2FE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21A59-2EF2-15DD-0BD1-230169077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A8F09-47ED-872C-C951-5344B04CDB27}"/>
              </a:ext>
            </a:extLst>
          </p:cNvPr>
          <p:cNvSpPr>
            <a:spLocks noGrp="1"/>
          </p:cNvSpPr>
          <p:nvPr>
            <p:ph type="body" idx="1"/>
          </p:nvPr>
        </p:nvSpPr>
        <p:spPr/>
        <p:txBody>
          <a:bodyPr/>
          <a:lstStyle/>
          <a:p>
            <a:r>
              <a:rPr lang="nl-BE" b="1" dirty="0" err="1"/>
              <a:t>VisualBERT</a:t>
            </a:r>
            <a:endParaRPr lang="nl-BE" b="1" dirty="0"/>
          </a:p>
          <a:p>
            <a:r>
              <a:rPr lang="nl-BE" dirty="0"/>
              <a:t>Single-stream </a:t>
            </a:r>
            <a:r>
              <a:rPr lang="nl-BE" dirty="0" err="1"/>
              <a:t>models</a:t>
            </a:r>
            <a:r>
              <a:rPr lang="nl-BE" dirty="0"/>
              <a:t>: combine </a:t>
            </a:r>
            <a:r>
              <a:rPr lang="nl-BE" dirty="0" err="1"/>
              <a:t>visual</a:t>
            </a:r>
            <a:r>
              <a:rPr lang="nl-BE" dirty="0"/>
              <a:t> </a:t>
            </a:r>
            <a:r>
              <a:rPr lang="nl-BE" dirty="0" err="1"/>
              <a:t>and</a:t>
            </a:r>
            <a:r>
              <a:rPr lang="nl-BE" dirty="0"/>
              <a:t> </a:t>
            </a:r>
            <a:r>
              <a:rPr lang="nl-BE" dirty="0" err="1"/>
              <a:t>textual</a:t>
            </a:r>
            <a:r>
              <a:rPr lang="nl-BE" dirty="0"/>
              <a:t> tokens in </a:t>
            </a:r>
            <a:r>
              <a:rPr lang="nl-BE" dirty="0" err="1"/>
              <a:t>one</a:t>
            </a:r>
            <a:r>
              <a:rPr lang="nl-BE" dirty="0"/>
              <a:t> </a:t>
            </a:r>
            <a:r>
              <a:rPr lang="nl-BE" dirty="0" err="1"/>
              <a:t>Transformer</a:t>
            </a:r>
            <a:r>
              <a:rPr lang="nl-BE" dirty="0"/>
              <a:t>.</a:t>
            </a:r>
          </a:p>
          <a:p>
            <a:r>
              <a:rPr lang="nl-BE" dirty="0" err="1"/>
              <a:t>Learn</a:t>
            </a:r>
            <a:r>
              <a:rPr lang="nl-BE" dirty="0"/>
              <a:t> joint </a:t>
            </a:r>
            <a:r>
              <a:rPr lang="nl-BE" dirty="0" err="1"/>
              <a:t>representations</a:t>
            </a:r>
            <a:r>
              <a:rPr lang="nl-BE" dirty="0"/>
              <a:t> </a:t>
            </a:r>
            <a:r>
              <a:rPr lang="nl-BE" dirty="0" err="1"/>
              <a:t>directly</a:t>
            </a:r>
            <a:r>
              <a:rPr lang="nl-BE" dirty="0"/>
              <a:t>.</a:t>
            </a:r>
          </a:p>
          <a:p>
            <a:endParaRPr lang="nl-BE" dirty="0"/>
          </a:p>
          <a:p>
            <a:r>
              <a:rPr lang="en-US" b="1" dirty="0" err="1"/>
              <a:t>VisualBERT</a:t>
            </a:r>
            <a:r>
              <a:rPr lang="en-US" dirty="0"/>
              <a:t> is another early multimodal Transformer model that integrates vision and language, but it follows a </a:t>
            </a:r>
            <a:r>
              <a:rPr lang="en-US" i="1" dirty="0"/>
              <a:t>simpler and more unified</a:t>
            </a:r>
            <a:r>
              <a:rPr lang="en-US" dirty="0"/>
              <a:t> architecture than ViLBERT.</a:t>
            </a:r>
          </a:p>
          <a:p>
            <a:endParaRPr lang="en-US" dirty="0"/>
          </a:p>
          <a:p>
            <a:r>
              <a:rPr lang="en-US" dirty="0" err="1"/>
              <a:t>VisualBERT</a:t>
            </a:r>
            <a:r>
              <a:rPr lang="en-US" dirty="0"/>
              <a:t> uses </a:t>
            </a:r>
            <a:r>
              <a:rPr lang="en-US" b="1" dirty="0"/>
              <a:t>a single Transformer stream</a:t>
            </a:r>
            <a:r>
              <a:rPr lang="en-US" dirty="0"/>
              <a:t> (unlike ViLBERT’s two-stream architecture).</a:t>
            </a:r>
          </a:p>
          <a:p>
            <a:r>
              <a:rPr lang="en-US" dirty="0"/>
              <a:t>Both text tokens and visual features are </a:t>
            </a:r>
            <a:r>
              <a:rPr lang="en-US" b="1" dirty="0"/>
              <a:t>concatenated into one sequence</a:t>
            </a:r>
            <a:r>
              <a:rPr lang="en-US" dirty="0"/>
              <a:t> and processed jointly.</a:t>
            </a:r>
          </a:p>
          <a:p>
            <a:r>
              <a:rPr lang="en-US" dirty="0"/>
              <a:t>Visual features come from </a:t>
            </a:r>
            <a:r>
              <a:rPr lang="en-US" b="1" dirty="0"/>
              <a:t>region-based object detectors</a:t>
            </a:r>
            <a:r>
              <a:rPr lang="en-US" dirty="0"/>
              <a:t> (e.g., Faster R-CNN), which produce object embeddings treated like “image tokens.”</a:t>
            </a:r>
          </a:p>
          <a:p>
            <a:endParaRPr lang="en-US" dirty="0"/>
          </a:p>
          <a:p>
            <a:r>
              <a:rPr lang="en-US" dirty="0"/>
              <a:t>Because all tokens share the same Transformer, the model learns </a:t>
            </a:r>
            <a:r>
              <a:rPr lang="en-US" b="1" dirty="0"/>
              <a:t>cross-modal interactions implicitly</a:t>
            </a:r>
            <a:r>
              <a:rPr lang="en-US" dirty="0"/>
              <a:t> through self-attention.</a:t>
            </a:r>
          </a:p>
          <a:p>
            <a:r>
              <a:rPr lang="en-US" dirty="0"/>
              <a:t>This allows the model to align text with relevant image regions and build joint representations for multimodal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Unlike ViLBERT’s</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which</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uses</a:t>
            </a:r>
            <a:r>
              <a:rPr lang="nl-BE" sz="1200" kern="1200" dirty="0">
                <a:solidFill>
                  <a:schemeClr val="tx1"/>
                </a:solidFill>
                <a:latin typeface="+mn-lt"/>
                <a:ea typeface="+mn-ea"/>
                <a:cs typeface="+mn-cs"/>
              </a:rPr>
              <a:t> co-attention </a:t>
            </a:r>
            <a:r>
              <a:rPr lang="nl-BE" sz="1200" kern="1200" dirty="0" err="1">
                <a:solidFill>
                  <a:schemeClr val="tx1"/>
                </a:solidFill>
                <a:latin typeface="+mn-lt"/>
                <a:ea typeface="+mn-ea"/>
                <a:cs typeface="+mn-cs"/>
              </a:rPr>
              <a:t>to</a:t>
            </a:r>
            <a:r>
              <a:rPr lang="nl-BE" sz="1200" kern="1200" dirty="0">
                <a:solidFill>
                  <a:schemeClr val="tx1"/>
                </a:solidFill>
                <a:latin typeface="+mn-lt"/>
                <a:ea typeface="+mn-ea"/>
                <a:cs typeface="+mn-cs"/>
              </a:rPr>
              <a:t> combine </a:t>
            </a:r>
            <a:r>
              <a:rPr lang="nl-BE" sz="1200" kern="1200" dirty="0" err="1">
                <a:solidFill>
                  <a:schemeClr val="tx1"/>
                </a:solidFill>
                <a:latin typeface="+mn-lt"/>
                <a:ea typeface="+mn-ea"/>
                <a:cs typeface="+mn-cs"/>
              </a:rPr>
              <a:t>the</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modalities</a:t>
            </a:r>
            <a:endParaRPr lang="en-US" sz="1200" kern="1200" dirty="0">
              <a:solidFill>
                <a:schemeClr val="tx1"/>
              </a:solidFill>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2F6F84A-73DA-6609-62A3-EDAC07E724EB}"/>
              </a:ext>
            </a:extLst>
          </p:cNvPr>
          <p:cNvSpPr>
            <a:spLocks noGrp="1"/>
          </p:cNvSpPr>
          <p:nvPr>
            <p:ph type="sldNum" sz="quarter" idx="5"/>
          </p:nvPr>
        </p:nvSpPr>
        <p:spPr/>
        <p:txBody>
          <a:bodyPr/>
          <a:lstStyle/>
          <a:p>
            <a:fld id="{FB1BED02-5B17-F240-BA3D-A18F101907BD}" type="slidenum">
              <a:rPr lang="en-BE" smtClean="0"/>
              <a:t>37</a:t>
            </a:fld>
            <a:endParaRPr lang="en-BE"/>
          </a:p>
        </p:txBody>
      </p:sp>
    </p:spTree>
    <p:extLst>
      <p:ext uri="{BB962C8B-B14F-4D97-AF65-F5344CB8AC3E}">
        <p14:creationId xmlns:p14="http://schemas.microsoft.com/office/powerpoint/2010/main" val="818287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70D96-13B2-7C3A-0D94-B69E184EA0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3C1D9D-E810-9370-A23F-3CABEE4C5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AB5BF-2036-186D-A976-1A1880A6634E}"/>
              </a:ext>
            </a:extLst>
          </p:cNvPr>
          <p:cNvSpPr>
            <a:spLocks noGrp="1"/>
          </p:cNvSpPr>
          <p:nvPr>
            <p:ph type="body" idx="1"/>
          </p:nvPr>
        </p:nvSpPr>
        <p:spPr/>
        <p:txBody>
          <a:bodyPr/>
          <a:lstStyle/>
          <a:p>
            <a:r>
              <a:rPr lang="en-US" dirty="0"/>
              <a:t>https://sh-tsang.medium.com/review-visualbert-a-simple-and-performant-baseline-for-vision-and-language-616ca0da698</a:t>
            </a:r>
          </a:p>
          <a:p>
            <a:endParaRPr lang="en-US" dirty="0"/>
          </a:p>
          <a:p>
            <a:r>
              <a:rPr lang="en-US" dirty="0"/>
              <a:t>Unlike ViLBERT, it does </a:t>
            </a:r>
            <a:r>
              <a:rPr lang="en-US" i="1" dirty="0"/>
              <a:t>not</a:t>
            </a:r>
            <a:r>
              <a:rPr lang="en-US" dirty="0"/>
              <a:t> mask image regions; the image stream is not explicitly reconstructed</a:t>
            </a:r>
          </a:p>
        </p:txBody>
      </p:sp>
      <p:sp>
        <p:nvSpPr>
          <p:cNvPr id="4" name="Slide Number Placeholder 3">
            <a:extLst>
              <a:ext uri="{FF2B5EF4-FFF2-40B4-BE49-F238E27FC236}">
                <a16:creationId xmlns:a16="http://schemas.microsoft.com/office/drawing/2014/main" id="{7F8CD7E9-CC6B-97B8-A48F-0BED56DF44DA}"/>
              </a:ext>
            </a:extLst>
          </p:cNvPr>
          <p:cNvSpPr>
            <a:spLocks noGrp="1"/>
          </p:cNvSpPr>
          <p:nvPr>
            <p:ph type="sldNum" sz="quarter" idx="5"/>
          </p:nvPr>
        </p:nvSpPr>
        <p:spPr/>
        <p:txBody>
          <a:bodyPr/>
          <a:lstStyle/>
          <a:p>
            <a:fld id="{FB1BED02-5B17-F240-BA3D-A18F101907BD}" type="slidenum">
              <a:rPr lang="en-BE" smtClean="0"/>
              <a:t>38</a:t>
            </a:fld>
            <a:endParaRPr lang="en-BE"/>
          </a:p>
        </p:txBody>
      </p:sp>
    </p:spTree>
    <p:extLst>
      <p:ext uri="{BB962C8B-B14F-4D97-AF65-F5344CB8AC3E}">
        <p14:creationId xmlns:p14="http://schemas.microsoft.com/office/powerpoint/2010/main" val="3849356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39</a:t>
            </a:fld>
            <a:endParaRPr lang="en-BE"/>
          </a:p>
        </p:txBody>
      </p:sp>
    </p:spTree>
    <p:extLst>
      <p:ext uri="{BB962C8B-B14F-4D97-AF65-F5344CB8AC3E}">
        <p14:creationId xmlns:p14="http://schemas.microsoft.com/office/powerpoint/2010/main" val="1829578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1CD2D-F196-3081-36EC-751CD3F5C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A1DCE-1C5A-0871-0BCA-B5C508977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55E62-720B-44F6-A6CA-DA80386FBD3D}"/>
              </a:ext>
            </a:extLst>
          </p:cNvPr>
          <p:cNvSpPr>
            <a:spLocks noGrp="1"/>
          </p:cNvSpPr>
          <p:nvPr>
            <p:ph type="body" idx="1"/>
          </p:nvPr>
        </p:nvSpPr>
        <p:spPr/>
        <p:txBody>
          <a:bodyPr/>
          <a:lstStyle/>
          <a:p>
            <a:r>
              <a:rPr lang="nl-BE" dirty="0"/>
              <a:t>https://ai.google.com/research/ConceptualCaptions/download</a:t>
            </a:r>
          </a:p>
        </p:txBody>
      </p:sp>
      <p:sp>
        <p:nvSpPr>
          <p:cNvPr id="4" name="Slide Number Placeholder 3">
            <a:extLst>
              <a:ext uri="{FF2B5EF4-FFF2-40B4-BE49-F238E27FC236}">
                <a16:creationId xmlns:a16="http://schemas.microsoft.com/office/drawing/2014/main" id="{1899CA23-B3C5-CBA1-2461-0CFB09D8409E}"/>
              </a:ext>
            </a:extLst>
          </p:cNvPr>
          <p:cNvSpPr>
            <a:spLocks noGrp="1"/>
          </p:cNvSpPr>
          <p:nvPr>
            <p:ph type="sldNum" sz="quarter" idx="5"/>
          </p:nvPr>
        </p:nvSpPr>
        <p:spPr/>
        <p:txBody>
          <a:bodyPr/>
          <a:lstStyle/>
          <a:p>
            <a:fld id="{FB1BED02-5B17-F240-BA3D-A18F101907BD}" type="slidenum">
              <a:rPr lang="en-BE" smtClean="0"/>
              <a:t>40</a:t>
            </a:fld>
            <a:endParaRPr lang="en-BE"/>
          </a:p>
        </p:txBody>
      </p:sp>
    </p:spTree>
    <p:extLst>
      <p:ext uri="{BB962C8B-B14F-4D97-AF65-F5344CB8AC3E}">
        <p14:creationId xmlns:p14="http://schemas.microsoft.com/office/powerpoint/2010/main" val="2147435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ViLBERT and </a:t>
            </a:r>
            <a:r>
              <a:rPr lang="en-US" dirty="0" err="1"/>
              <a:t>VisualBERT</a:t>
            </a:r>
            <a:r>
              <a:rPr lang="en-US" dirty="0"/>
              <a:t> introduced powerful ways to combine vision and language inside a </a:t>
            </a:r>
            <a:r>
              <a:rPr lang="en-US" b="1" dirty="0"/>
              <a:t>single multimodal Transformer</a:t>
            </a:r>
            <a:r>
              <a:rPr lang="en-US" dirty="0"/>
              <a:t>, enabling deep cross-modal reasoning through co-attention or joint self-attention.</a:t>
            </a:r>
          </a:p>
          <a:p>
            <a:r>
              <a:rPr lang="en-US" dirty="0"/>
              <a:t>However, these models depend heavily on:</a:t>
            </a:r>
          </a:p>
          <a:p>
            <a:r>
              <a:rPr lang="en-US" dirty="0"/>
              <a:t>region-based object detectors (like Faster R-CNN),</a:t>
            </a:r>
          </a:p>
          <a:p>
            <a:r>
              <a:rPr lang="en-US" dirty="0"/>
              <a:t>specialized multimodal architectures, and</a:t>
            </a:r>
          </a:p>
          <a:p>
            <a:r>
              <a:rPr lang="en-US" dirty="0"/>
              <a:t>relatively limited pretraining datasets.</a:t>
            </a:r>
          </a:p>
          <a:p>
            <a:r>
              <a:rPr lang="en-US" dirty="0"/>
              <a:t>A breakthrough came with </a:t>
            </a:r>
            <a:r>
              <a:rPr lang="en-US" b="1" dirty="0"/>
              <a:t>CLIP</a:t>
            </a:r>
            <a:r>
              <a:rPr lang="en-US" dirty="0"/>
              <a:t>, which takes a completely different approach.</a:t>
            </a:r>
          </a:p>
          <a:p>
            <a:r>
              <a:rPr lang="en-US" dirty="0"/>
              <a:t>Instead of merging the modalities early inside one Transformer, CLIP </a:t>
            </a:r>
            <a:r>
              <a:rPr lang="en-US" b="1" dirty="0"/>
              <a:t>trains separate encoders for images and text</a:t>
            </a:r>
            <a:r>
              <a:rPr lang="en-US" dirty="0"/>
              <a:t>, and aligns them only at the level of </a:t>
            </a:r>
            <a:r>
              <a:rPr lang="en-US" b="1" dirty="0"/>
              <a:t>embeddings</a:t>
            </a:r>
            <a:r>
              <a:rPr lang="en-US" dirty="0"/>
              <a:t> — using massive internet-scale data.</a:t>
            </a:r>
          </a:p>
          <a:p>
            <a:r>
              <a:rPr lang="en-US" dirty="0"/>
              <a:t>This leads to a model that:</a:t>
            </a:r>
          </a:p>
          <a:p>
            <a:r>
              <a:rPr lang="en-US" dirty="0"/>
              <a:t>does not require object detectors,</a:t>
            </a:r>
          </a:p>
          <a:p>
            <a:r>
              <a:rPr lang="en-US" dirty="0"/>
              <a:t>does not need a joint multimodal Transformer,</a:t>
            </a:r>
          </a:p>
          <a:p>
            <a:r>
              <a:rPr lang="en-US" dirty="0"/>
              <a:t>scales to hundreds of millions of image–text pairs,</a:t>
            </a:r>
          </a:p>
          <a:p>
            <a:r>
              <a:rPr lang="en-US" dirty="0"/>
              <a:t>and learns an extremely powerful shared embedding space.</a:t>
            </a:r>
          </a:p>
          <a:p>
            <a:endParaRPr lang="nl-BE" dirty="0"/>
          </a:p>
          <a:p>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41</a:t>
            </a:fld>
            <a:endParaRPr lang="en-BE"/>
          </a:p>
        </p:txBody>
      </p:sp>
    </p:spTree>
    <p:extLst>
      <p:ext uri="{BB962C8B-B14F-4D97-AF65-F5344CB8AC3E}">
        <p14:creationId xmlns:p14="http://schemas.microsoft.com/office/powerpoint/2010/main" val="224007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200" b="1" kern="1200" dirty="0">
                <a:solidFill>
                  <a:schemeClr val="tx1"/>
                </a:solidFill>
                <a:latin typeface="+mn-lt"/>
                <a:ea typeface="+mn-ea"/>
                <a:cs typeface="+mn-cs"/>
              </a:rPr>
              <a:t>Without attention:</a:t>
            </a:r>
            <a:r>
              <a:rPr lang="en-US" sz="2200" kern="1200" dirty="0">
                <a:solidFill>
                  <a:schemeClr val="tx1"/>
                </a:solidFill>
                <a:latin typeface="+mn-lt"/>
                <a:ea typeface="+mn-ea"/>
                <a:cs typeface="+mn-cs"/>
              </a:rPr>
              <a:t> the decoder receives only the </a:t>
            </a:r>
            <a:r>
              <a:rPr lang="en-US" sz="2200" b="1" kern="1200" dirty="0">
                <a:solidFill>
                  <a:schemeClr val="tx1"/>
                </a:solidFill>
                <a:latin typeface="+mn-lt"/>
                <a:ea typeface="+mn-ea"/>
                <a:cs typeface="+mn-cs"/>
              </a:rPr>
              <a:t>final encoder hidden state</a:t>
            </a:r>
            <a:r>
              <a:rPr lang="en-US" sz="2200" kern="1200" dirty="0">
                <a:solidFill>
                  <a:schemeClr val="tx1"/>
                </a:solidFill>
                <a:latin typeface="+mn-lt"/>
                <a:ea typeface="+mn-ea"/>
                <a:cs typeface="+mn-cs"/>
              </a:rPr>
              <a:t> as the context vector</a:t>
            </a:r>
          </a:p>
          <a:p>
            <a:pPr marL="0" indent="0">
              <a:buFont typeface="Arial" panose="020B0604020202020204" pitchFamily="34" charset="0"/>
              <a:buNone/>
            </a:pPr>
            <a:r>
              <a:rPr lang="en-US" sz="2200" kern="1200" dirty="0">
                <a:solidFill>
                  <a:schemeClr val="tx1"/>
                </a:solidFill>
                <a:latin typeface="+mn-lt"/>
                <a:ea typeface="+mn-ea"/>
                <a:cs typeface="+mn-cs"/>
              </a:rPr>
              <a:t>This compresses all input information into </a:t>
            </a:r>
            <a:r>
              <a:rPr lang="en-US" sz="2200" b="1" kern="1200" dirty="0">
                <a:solidFill>
                  <a:schemeClr val="tx1"/>
                </a:solidFill>
                <a:latin typeface="+mn-lt"/>
                <a:ea typeface="+mn-ea"/>
                <a:cs typeface="+mn-cs"/>
              </a:rPr>
              <a:t>one fixed-length context vector </a:t>
            </a:r>
            <a:r>
              <a:rPr lang="en-US" sz="2200" kern="1200" dirty="0">
                <a:solidFill>
                  <a:schemeClr val="tx1"/>
                </a:solidFill>
                <a:latin typeface="+mn-lt"/>
                <a:ea typeface="+mn-ea"/>
                <a:cs typeface="+mn-cs"/>
              </a:rPr>
              <a:t>resulting in an information bottleneck</a:t>
            </a:r>
          </a:p>
          <a:p>
            <a:pPr marL="702900" lvl="1" indent="-342900"/>
            <a:endParaRPr lang="en-US" sz="2200" kern="1200" dirty="0">
              <a:solidFill>
                <a:schemeClr val="tx1"/>
              </a:solidFill>
              <a:latin typeface="+mn-lt"/>
              <a:ea typeface="+mn-ea"/>
              <a:cs typeface="+mn-cs"/>
            </a:endParaRPr>
          </a:p>
          <a:p>
            <a:pPr marL="0" indent="0">
              <a:buFont typeface="Arial" panose="020B0604020202020204" pitchFamily="34" charset="0"/>
              <a:buNone/>
            </a:pPr>
            <a:r>
              <a:rPr lang="en-US" sz="2200" b="1" kern="1200" dirty="0">
                <a:solidFill>
                  <a:schemeClr val="tx1"/>
                </a:solidFill>
                <a:latin typeface="+mn-lt"/>
                <a:ea typeface="+mn-ea"/>
                <a:cs typeface="+mn-cs"/>
              </a:rPr>
              <a:t>With attention:</a:t>
            </a:r>
            <a:r>
              <a:rPr lang="en-US" sz="2200" kern="1200" dirty="0">
                <a:solidFill>
                  <a:schemeClr val="tx1"/>
                </a:solidFill>
                <a:latin typeface="+mn-lt"/>
                <a:ea typeface="+mn-ea"/>
                <a:cs typeface="+mn-cs"/>
              </a:rPr>
              <a:t> the decoder has access to </a:t>
            </a:r>
            <a:r>
              <a:rPr lang="en-US" sz="2200" b="1" kern="1200" dirty="0">
                <a:solidFill>
                  <a:schemeClr val="tx1"/>
                </a:solidFill>
                <a:latin typeface="+mn-lt"/>
                <a:ea typeface="+mn-ea"/>
                <a:cs typeface="+mn-cs"/>
              </a:rPr>
              <a:t>all encoder hidden states</a:t>
            </a:r>
          </a:p>
          <a:p>
            <a:pPr marL="0" indent="0">
              <a:buFont typeface="Arial" panose="020B0604020202020204" pitchFamily="34" charset="0"/>
              <a:buNone/>
            </a:pPr>
            <a:r>
              <a:rPr lang="en-US" sz="2200" kern="1200" dirty="0">
                <a:solidFill>
                  <a:schemeClr val="tx1"/>
                </a:solidFill>
                <a:latin typeface="+mn-lt"/>
                <a:ea typeface="+mn-ea"/>
                <a:cs typeface="+mn-cs"/>
              </a:rPr>
              <a:t>At each timestep, it computes a </a:t>
            </a:r>
            <a:r>
              <a:rPr lang="en-US" sz="2200" b="1" kern="1200" dirty="0">
                <a:solidFill>
                  <a:schemeClr val="tx1"/>
                </a:solidFill>
                <a:latin typeface="+mn-lt"/>
                <a:ea typeface="+mn-ea"/>
                <a:cs typeface="+mn-cs"/>
              </a:rPr>
              <a:t>new context vector</a:t>
            </a:r>
            <a:r>
              <a:rPr lang="en-US" sz="2200" kern="1200" dirty="0">
                <a:solidFill>
                  <a:schemeClr val="tx1"/>
                </a:solidFill>
                <a:latin typeface="+mn-lt"/>
                <a:ea typeface="+mn-ea"/>
                <a:cs typeface="+mn-cs"/>
              </a:rPr>
              <a:t> focused on the most relevant parts of the input</a:t>
            </a:r>
          </a:p>
          <a:p>
            <a:pPr marL="0" indent="0">
              <a:buFont typeface="Arial" panose="020B0604020202020204" pitchFamily="34" charset="0"/>
              <a:buNone/>
            </a:pPr>
            <a:r>
              <a:rPr lang="en-US" sz="2200" kern="1200" dirty="0">
                <a:solidFill>
                  <a:schemeClr val="tx1"/>
                </a:solidFill>
                <a:latin typeface="+mn-lt"/>
                <a:ea typeface="+mn-ea"/>
                <a:cs typeface="+mn-cs"/>
              </a:rPr>
              <a:t>This allows dynamic, flexible use of input information and improves performance on long or complex sequences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Attention function = how we compute attention scores.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apply any function you want. Function measures how related or similar the words are.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popular ways to compute attention scores are:</a:t>
            </a:r>
          </a:p>
          <a:p>
            <a:r>
              <a:rPr lang="en-US" sz="1200" b="0" i="0" kern="1200" dirty="0">
                <a:solidFill>
                  <a:schemeClr val="tx1"/>
                </a:solidFill>
                <a:effectLst/>
                <a:latin typeface="+mn-lt"/>
                <a:ea typeface="+mn-ea"/>
                <a:cs typeface="+mn-cs"/>
              </a:rPr>
              <a:t>dot-product - the simplest method;</a:t>
            </a:r>
          </a:p>
          <a:p>
            <a:r>
              <a:rPr lang="en-US" sz="1200" b="0" i="0" kern="1200" dirty="0">
                <a:solidFill>
                  <a:schemeClr val="tx1"/>
                </a:solidFill>
                <a:effectLst/>
                <a:latin typeface="+mn-lt"/>
                <a:ea typeface="+mn-ea"/>
                <a:cs typeface="+mn-cs"/>
              </a:rPr>
              <a:t>bilinear function (aka "Luong attention")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multi-layer perceptron (aka "</a:t>
            </a:r>
            <a:r>
              <a:rPr lang="en-US" sz="1200" b="0" i="0" kern="1200" dirty="0" err="1">
                <a:solidFill>
                  <a:schemeClr val="tx1"/>
                </a:solidFill>
                <a:effectLst/>
                <a:latin typeface="+mn-lt"/>
                <a:ea typeface="+mn-ea"/>
                <a:cs typeface="+mn-cs"/>
              </a:rPr>
              <a:t>Bahdanau</a:t>
            </a:r>
            <a:r>
              <a:rPr lang="en-US" sz="1200" b="0" i="0" kern="1200" dirty="0">
                <a:solidFill>
                  <a:schemeClr val="tx1"/>
                </a:solidFill>
                <a:effectLst/>
                <a:latin typeface="+mn-lt"/>
                <a:ea typeface="+mn-ea"/>
                <a:cs typeface="+mn-cs"/>
              </a:rPr>
              <a:t> attention")</a:t>
            </a:r>
          </a:p>
        </p:txBody>
      </p:sp>
      <p:sp>
        <p:nvSpPr>
          <p:cNvPr id="4" name="Slide Number Placeholder 3"/>
          <p:cNvSpPr>
            <a:spLocks noGrp="1"/>
          </p:cNvSpPr>
          <p:nvPr>
            <p:ph type="sldNum" sz="quarter" idx="5"/>
          </p:nvPr>
        </p:nvSpPr>
        <p:spPr/>
        <p:txBody>
          <a:bodyPr/>
          <a:lstStyle/>
          <a:p>
            <a:fld id="{FB1BED02-5B17-F240-BA3D-A18F101907BD}" type="slidenum">
              <a:rPr lang="en-BE" smtClean="0"/>
              <a:t>5</a:t>
            </a:fld>
            <a:endParaRPr lang="en-BE"/>
          </a:p>
        </p:txBody>
      </p:sp>
    </p:spTree>
    <p:extLst>
      <p:ext uri="{BB962C8B-B14F-4D97-AF65-F5344CB8AC3E}">
        <p14:creationId xmlns:p14="http://schemas.microsoft.com/office/powerpoint/2010/main" val="1191433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576A8-0C6B-BE37-AD2E-105A5A6A2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3D4C2-8786-D3D7-4AF5-A0E4B0E66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5F4F34-673B-5E22-173F-3167AA48AEE8}"/>
              </a:ext>
            </a:extLst>
          </p:cNvPr>
          <p:cNvSpPr>
            <a:spLocks noGrp="1"/>
          </p:cNvSpPr>
          <p:nvPr>
            <p:ph type="body" idx="1"/>
          </p:nvPr>
        </p:nvSpPr>
        <p:spPr/>
        <p:txBody>
          <a:bodyPr/>
          <a:lstStyle/>
          <a:p>
            <a:pPr marL="245700" lvl="0" indent="-342900"/>
            <a:r>
              <a:rPr lang="en-US" sz="2200" kern="1200" dirty="0">
                <a:solidFill>
                  <a:schemeClr val="tx1"/>
                </a:solidFill>
                <a:latin typeface="+mn-lt"/>
                <a:ea typeface="+mn-ea"/>
                <a:cs typeface="+mn-cs"/>
              </a:rPr>
              <a:t>Two separate encoders, one for images and one for texts</a:t>
            </a:r>
          </a:p>
          <a:p>
            <a:pPr marL="245700" lvl="0" indent="-342900"/>
            <a:endParaRPr lang="en-US" sz="2200" kern="1200" dirty="0">
              <a:solidFill>
                <a:schemeClr val="tx1"/>
              </a:solidFill>
              <a:latin typeface="+mn-lt"/>
              <a:ea typeface="+mn-ea"/>
              <a:cs typeface="+mn-cs"/>
            </a:endParaRPr>
          </a:p>
          <a:p>
            <a:pPr marL="245700" lvl="0" indent="-342900"/>
            <a:r>
              <a:rPr lang="en-US" sz="2200" kern="1200" dirty="0">
                <a:solidFill>
                  <a:schemeClr val="tx1"/>
                </a:solidFill>
                <a:latin typeface="+mn-lt"/>
                <a:ea typeface="+mn-ea"/>
                <a:cs typeface="+mn-cs"/>
              </a:rPr>
              <a:t>Image-text alignment not through joint attention inside the transformer, but through a contrastive objective </a:t>
            </a:r>
            <a:r>
              <a:rPr lang="en-US" sz="2200" b="1" kern="1200" dirty="0">
                <a:solidFill>
                  <a:schemeClr val="tx1"/>
                </a:solidFill>
                <a:latin typeface="+mn-lt"/>
                <a:ea typeface="+mn-ea"/>
                <a:cs typeface="+mn-cs"/>
              </a:rPr>
              <a:t>outside the Transformer</a:t>
            </a:r>
            <a:endParaRPr lang="en-US" sz="2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AC5DABE2-C3BB-49A9-B1D6-5B83D3D58A79}"/>
              </a:ext>
            </a:extLst>
          </p:cNvPr>
          <p:cNvSpPr>
            <a:spLocks noGrp="1"/>
          </p:cNvSpPr>
          <p:nvPr>
            <p:ph type="sldNum" sz="quarter" idx="5"/>
          </p:nvPr>
        </p:nvSpPr>
        <p:spPr/>
        <p:txBody>
          <a:bodyPr/>
          <a:lstStyle/>
          <a:p>
            <a:fld id="{FB1BED02-5B17-F240-BA3D-A18F101907BD}" type="slidenum">
              <a:rPr lang="en-BE" smtClean="0"/>
              <a:t>42</a:t>
            </a:fld>
            <a:endParaRPr lang="en-BE"/>
          </a:p>
        </p:txBody>
      </p:sp>
    </p:spTree>
    <p:extLst>
      <p:ext uri="{BB962C8B-B14F-4D97-AF65-F5344CB8AC3E}">
        <p14:creationId xmlns:p14="http://schemas.microsoft.com/office/powerpoint/2010/main" val="3612989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C28EC-F16F-1EAC-9E84-46DD07340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7B919-058C-8333-E230-52584BD2EE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0B9AC-3083-E3FA-A8C7-9C4BEBBD449A}"/>
              </a:ext>
            </a:extLst>
          </p:cNvPr>
          <p:cNvSpPr>
            <a:spLocks noGrp="1"/>
          </p:cNvSpPr>
          <p:nvPr>
            <p:ph type="body" idx="1"/>
          </p:nvPr>
        </p:nvSpPr>
        <p:spPr/>
        <p:txBody>
          <a:bodyPr/>
          <a:lstStyle/>
          <a:p>
            <a:pPr marL="0" lvl="0" indent="0" algn="l" rtl="0">
              <a:lnSpc>
                <a:spcPct val="115000"/>
              </a:lnSpc>
              <a:spcBef>
                <a:spcPts val="1200"/>
              </a:spcBef>
              <a:spcAft>
                <a:spcPts val="0"/>
              </a:spcAft>
              <a:buSzPts val="2400"/>
              <a:buFont typeface="Twentieth Century"/>
              <a:buNone/>
            </a:pPr>
            <a:r>
              <a:rPr lang="en-US" sz="1200" dirty="0">
                <a:latin typeface="Twentieth Century"/>
                <a:ea typeface="Twentieth Century"/>
                <a:cs typeface="Twentieth Century"/>
                <a:sym typeface="Twentieth Century"/>
              </a:rPr>
              <a:t>During contrastive image-text pretraining, a </a:t>
            </a:r>
            <a:r>
              <a:rPr lang="en-US" sz="1200" b="1" dirty="0">
                <a:latin typeface="Twentieth Century"/>
                <a:ea typeface="Twentieth Century"/>
                <a:cs typeface="Twentieth Century"/>
                <a:sym typeface="Twentieth Century"/>
              </a:rPr>
              <a:t>multimodal embedding space</a:t>
            </a:r>
            <a:r>
              <a:rPr lang="en-US" sz="1200" dirty="0">
                <a:latin typeface="Twentieth Century"/>
                <a:ea typeface="Twentieth Century"/>
                <a:cs typeface="Twentieth Century"/>
                <a:sym typeface="Twentieth Century"/>
              </a:rPr>
              <a:t> is learned by jointly training an </a:t>
            </a:r>
            <a:r>
              <a:rPr lang="en-US" sz="1200" b="1" dirty="0">
                <a:latin typeface="Twentieth Century"/>
                <a:ea typeface="Twentieth Century"/>
                <a:cs typeface="Twentieth Century"/>
                <a:sym typeface="Twentieth Century"/>
              </a:rPr>
              <a:t>image encoder</a:t>
            </a:r>
            <a:r>
              <a:rPr lang="en-US" sz="1200" dirty="0">
                <a:latin typeface="Twentieth Century"/>
                <a:ea typeface="Twentieth Century"/>
                <a:cs typeface="Twentieth Century"/>
                <a:sym typeface="Twentieth Century"/>
              </a:rPr>
              <a:t> and </a:t>
            </a:r>
            <a:r>
              <a:rPr lang="en-US" sz="1200" b="1" dirty="0">
                <a:latin typeface="Twentieth Century"/>
                <a:ea typeface="Twentieth Century"/>
                <a:cs typeface="Twentieth Century"/>
                <a:sym typeface="Twentieth Century"/>
              </a:rPr>
              <a:t>text encoder</a:t>
            </a:r>
            <a:r>
              <a:rPr lang="en-US" sz="1200" dirty="0">
                <a:latin typeface="Twentieth Century"/>
                <a:ea typeface="Twentieth Century"/>
                <a:cs typeface="Twentieth Century"/>
                <a:sym typeface="Twentieth Century"/>
              </a:rPr>
              <a:t> to maximize the cosine similarity of the image and text embeddings of the </a:t>
            </a:r>
            <a:r>
              <a:rPr lang="en-US" sz="1200" i="1" dirty="0">
                <a:latin typeface="Twentieth Century"/>
                <a:ea typeface="Twentieth Century"/>
                <a:cs typeface="Twentieth Century"/>
                <a:sym typeface="Twentieth Century"/>
              </a:rPr>
              <a:t>N</a:t>
            </a:r>
            <a:r>
              <a:rPr lang="en-US" sz="1200" dirty="0">
                <a:latin typeface="Twentieth Century"/>
                <a:ea typeface="Twentieth Century"/>
                <a:cs typeface="Twentieth Century"/>
                <a:sym typeface="Twentieth Century"/>
              </a:rPr>
              <a:t> real pairs in the batch while minimizing the cosine similarity of the embeddings of the </a:t>
            </a:r>
            <a:r>
              <a:rPr lang="en-US" sz="1200" i="1" dirty="0">
                <a:latin typeface="Twentieth Century"/>
                <a:ea typeface="Twentieth Century"/>
                <a:cs typeface="Twentieth Century"/>
                <a:sym typeface="Twentieth Century"/>
              </a:rPr>
              <a:t>N</a:t>
            </a:r>
            <a:r>
              <a:rPr lang="en-US" sz="1200" i="1" baseline="30000" dirty="0">
                <a:latin typeface="Twentieth Century"/>
                <a:ea typeface="Twentieth Century"/>
                <a:cs typeface="Twentieth Century"/>
                <a:sym typeface="Twentieth Century"/>
              </a:rPr>
              <a:t>2</a:t>
            </a:r>
            <a:r>
              <a:rPr lang="en-US" sz="1200" i="1" dirty="0">
                <a:latin typeface="Twentieth Century"/>
                <a:ea typeface="Twentieth Century"/>
                <a:cs typeface="Twentieth Century"/>
                <a:sym typeface="Twentieth Century"/>
              </a:rPr>
              <a:t>− N</a:t>
            </a:r>
            <a:r>
              <a:rPr lang="en-US" sz="1200" dirty="0">
                <a:latin typeface="Twentieth Century"/>
                <a:ea typeface="Twentieth Century"/>
                <a:cs typeface="Twentieth Century"/>
                <a:sym typeface="Twentieth Century"/>
              </a:rPr>
              <a:t> incorrect pairs </a:t>
            </a:r>
          </a:p>
        </p:txBody>
      </p:sp>
      <p:sp>
        <p:nvSpPr>
          <p:cNvPr id="4" name="Slide Number Placeholder 3">
            <a:extLst>
              <a:ext uri="{FF2B5EF4-FFF2-40B4-BE49-F238E27FC236}">
                <a16:creationId xmlns:a16="http://schemas.microsoft.com/office/drawing/2014/main" id="{F3969191-A174-D566-890D-417E4397DE6E}"/>
              </a:ext>
            </a:extLst>
          </p:cNvPr>
          <p:cNvSpPr>
            <a:spLocks noGrp="1"/>
          </p:cNvSpPr>
          <p:nvPr>
            <p:ph type="sldNum" sz="quarter" idx="5"/>
          </p:nvPr>
        </p:nvSpPr>
        <p:spPr/>
        <p:txBody>
          <a:bodyPr/>
          <a:lstStyle/>
          <a:p>
            <a:fld id="{FB1BED02-5B17-F240-BA3D-A18F101907BD}" type="slidenum">
              <a:rPr lang="en-BE" smtClean="0"/>
              <a:t>43</a:t>
            </a:fld>
            <a:endParaRPr lang="en-BE"/>
          </a:p>
        </p:txBody>
      </p:sp>
    </p:spTree>
    <p:extLst>
      <p:ext uri="{BB962C8B-B14F-4D97-AF65-F5344CB8AC3E}">
        <p14:creationId xmlns:p14="http://schemas.microsoft.com/office/powerpoint/2010/main" val="214450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E268-8ABB-A416-FCCB-2FB16D0FC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09800-9642-2EB4-770A-144EA9DA0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B791C-27DD-C28B-1FDB-859876AEE63E}"/>
              </a:ext>
            </a:extLst>
          </p:cNvPr>
          <p:cNvSpPr>
            <a:spLocks noGrp="1"/>
          </p:cNvSpPr>
          <p:nvPr>
            <p:ph type="body" idx="1"/>
          </p:nvPr>
        </p:nvSpPr>
        <p:spPr/>
        <p:txBody>
          <a:bodyPr/>
          <a:lstStyle/>
          <a:p>
            <a:r>
              <a:rPr lang="nl-BE" b="1" dirty="0"/>
              <a:t>CLIP (</a:t>
            </a:r>
            <a:r>
              <a:rPr lang="nl-BE" b="1" dirty="0" err="1"/>
              <a:t>Contrastive</a:t>
            </a:r>
            <a:r>
              <a:rPr lang="nl-BE" b="1" dirty="0"/>
              <a:t> Language–Image Pretraining)</a:t>
            </a:r>
          </a:p>
          <a:p>
            <a:r>
              <a:rPr lang="nl-BE" dirty="0"/>
              <a:t>Joint training of </a:t>
            </a:r>
            <a:r>
              <a:rPr lang="nl-BE" dirty="0" err="1"/>
              <a:t>an</a:t>
            </a:r>
            <a:r>
              <a:rPr lang="nl-BE" dirty="0"/>
              <a:t> image encoder </a:t>
            </a:r>
            <a:r>
              <a:rPr lang="nl-BE" dirty="0" err="1"/>
              <a:t>and</a:t>
            </a:r>
            <a:r>
              <a:rPr lang="nl-BE" dirty="0"/>
              <a:t> a </a:t>
            </a:r>
            <a:r>
              <a:rPr lang="nl-BE" dirty="0" err="1"/>
              <a:t>text</a:t>
            </a:r>
            <a:r>
              <a:rPr lang="nl-BE" dirty="0"/>
              <a:t> encoder.</a:t>
            </a:r>
          </a:p>
          <a:p>
            <a:r>
              <a:rPr lang="nl-BE" dirty="0" err="1"/>
              <a:t>Learns</a:t>
            </a:r>
            <a:r>
              <a:rPr lang="nl-BE" dirty="0"/>
              <a:t> a shared </a:t>
            </a:r>
            <a:r>
              <a:rPr lang="nl-BE" dirty="0" err="1"/>
              <a:t>embedding</a:t>
            </a:r>
            <a:r>
              <a:rPr lang="nl-BE" dirty="0"/>
              <a:t> </a:t>
            </a:r>
            <a:r>
              <a:rPr lang="nl-BE" dirty="0" err="1"/>
              <a:t>space</a:t>
            </a:r>
            <a:r>
              <a:rPr lang="nl-BE" dirty="0"/>
              <a:t> via </a:t>
            </a:r>
            <a:r>
              <a:rPr lang="nl-BE" dirty="0" err="1"/>
              <a:t>contrastive</a:t>
            </a:r>
            <a:r>
              <a:rPr lang="nl-BE" dirty="0"/>
              <a:t> </a:t>
            </a:r>
            <a:r>
              <a:rPr lang="nl-BE" dirty="0" err="1"/>
              <a:t>learning</a:t>
            </a:r>
            <a:r>
              <a:rPr lang="nl-BE" dirty="0"/>
              <a:t>.</a:t>
            </a:r>
          </a:p>
          <a:p>
            <a:r>
              <a:rPr lang="nl-BE" dirty="0"/>
              <a:t>Excellent </a:t>
            </a:r>
            <a:r>
              <a:rPr lang="nl-BE" dirty="0" err="1"/>
              <a:t>for</a:t>
            </a:r>
            <a:r>
              <a:rPr lang="nl-BE" dirty="0"/>
              <a:t> retrieval, </a:t>
            </a:r>
            <a:r>
              <a:rPr lang="nl-BE" dirty="0" err="1"/>
              <a:t>classification</a:t>
            </a:r>
            <a:r>
              <a:rPr lang="nl-BE" dirty="0"/>
              <a:t>, zero-shot </a:t>
            </a:r>
            <a:r>
              <a:rPr lang="nl-BE" dirty="0" err="1"/>
              <a:t>recognition</a:t>
            </a:r>
            <a:r>
              <a:rPr lang="nl-BE" dirty="0"/>
              <a:t>.</a:t>
            </a:r>
          </a:p>
        </p:txBody>
      </p:sp>
      <p:sp>
        <p:nvSpPr>
          <p:cNvPr id="4" name="Slide Number Placeholder 3">
            <a:extLst>
              <a:ext uri="{FF2B5EF4-FFF2-40B4-BE49-F238E27FC236}">
                <a16:creationId xmlns:a16="http://schemas.microsoft.com/office/drawing/2014/main" id="{11202CBB-83E5-4A38-7537-8D6FCEFE838A}"/>
              </a:ext>
            </a:extLst>
          </p:cNvPr>
          <p:cNvSpPr>
            <a:spLocks noGrp="1"/>
          </p:cNvSpPr>
          <p:nvPr>
            <p:ph type="sldNum" sz="quarter" idx="5"/>
          </p:nvPr>
        </p:nvSpPr>
        <p:spPr/>
        <p:txBody>
          <a:bodyPr/>
          <a:lstStyle/>
          <a:p>
            <a:fld id="{FB1BED02-5B17-F240-BA3D-A18F101907BD}" type="slidenum">
              <a:rPr lang="en-BE" smtClean="0"/>
              <a:t>44</a:t>
            </a:fld>
            <a:endParaRPr lang="en-BE"/>
          </a:p>
        </p:txBody>
      </p:sp>
    </p:spTree>
    <p:extLst>
      <p:ext uri="{BB962C8B-B14F-4D97-AF65-F5344CB8AC3E}">
        <p14:creationId xmlns:p14="http://schemas.microsoft.com/office/powerpoint/2010/main" val="321025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Relies on scale and contrastive learning to overcome noise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45</a:t>
            </a:fld>
            <a:endParaRPr lang="en-BE"/>
          </a:p>
        </p:txBody>
      </p:sp>
    </p:spTree>
    <p:extLst>
      <p:ext uri="{BB962C8B-B14F-4D97-AF65-F5344CB8AC3E}">
        <p14:creationId xmlns:p14="http://schemas.microsoft.com/office/powerpoint/2010/main" val="2786577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A9DD-0979-9A1E-559E-B733B6A38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2A360-DB8C-049B-F75E-2AF7E99F3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CF1DE-3643-72AD-8BDA-7295E9124412}"/>
              </a:ext>
            </a:extLst>
          </p:cNvPr>
          <p:cNvSpPr>
            <a:spLocks noGrp="1"/>
          </p:cNvSpPr>
          <p:nvPr>
            <p:ph type="body" idx="1"/>
          </p:nvPr>
        </p:nvSpPr>
        <p:spPr/>
        <p:txBody>
          <a:bodyPr/>
          <a:lstStyle/>
          <a:p>
            <a:r>
              <a:rPr lang="en-US" b="1" dirty="0"/>
              <a:t>Introducing BLIP: Bridging Vision Encoders and Language Models</a:t>
            </a:r>
          </a:p>
          <a:p>
            <a:r>
              <a:rPr lang="en-US" dirty="0"/>
              <a:t>BLIP (Bootstrapping Language–Image Pretraining) takes a major step beyond CLIP:</a:t>
            </a:r>
          </a:p>
          <a:p>
            <a:r>
              <a:rPr lang="en-US" b="1" dirty="0"/>
              <a:t>1. It connects a vision encoder to a language model (LM).</a:t>
            </a:r>
          </a:p>
          <a:p>
            <a:r>
              <a:rPr lang="en-US" dirty="0"/>
              <a:t>Unlike CLIP's dual encoders, BLIP introduces:</a:t>
            </a:r>
          </a:p>
          <a:p>
            <a:r>
              <a:rPr lang="en-US" dirty="0"/>
              <a:t>an image encoder (</a:t>
            </a:r>
            <a:r>
              <a:rPr lang="en-US" dirty="0" err="1"/>
              <a:t>ViT</a:t>
            </a:r>
            <a:r>
              <a:rPr lang="en-US" dirty="0"/>
              <a:t>)</a:t>
            </a:r>
          </a:p>
          <a:p>
            <a:r>
              <a:rPr lang="en-US" dirty="0"/>
              <a:t>a text decoder capable of </a:t>
            </a:r>
            <a:r>
              <a:rPr lang="en-US" b="1" dirty="0"/>
              <a:t>generating language</a:t>
            </a:r>
            <a:r>
              <a:rPr lang="en-US" dirty="0"/>
              <a:t> (captioning, VQA)</a:t>
            </a:r>
          </a:p>
          <a:p>
            <a:r>
              <a:rPr lang="en-US" b="1" dirty="0"/>
              <a:t>2. It supports </a:t>
            </a:r>
            <a:r>
              <a:rPr lang="en-US" b="1" i="1" dirty="0"/>
              <a:t>both</a:t>
            </a:r>
            <a:r>
              <a:rPr lang="en-US" b="1" dirty="0"/>
              <a:t> contrastive alignment </a:t>
            </a:r>
            <a:r>
              <a:rPr lang="en-US" b="1" i="1" dirty="0"/>
              <a:t>and</a:t>
            </a:r>
            <a:r>
              <a:rPr lang="en-US" b="1" dirty="0"/>
              <a:t> generative learning.</a:t>
            </a:r>
          </a:p>
          <a:p>
            <a:r>
              <a:rPr lang="en-US" dirty="0"/>
              <a:t>→ making it useful for image captioning, VQA, and reasoning, not only retrieval.</a:t>
            </a:r>
          </a:p>
          <a:p>
            <a:r>
              <a:rPr lang="en-US" b="1" dirty="0"/>
              <a:t>3. It performs </a:t>
            </a:r>
            <a:r>
              <a:rPr lang="en-US" b="1" i="1" dirty="0"/>
              <a:t>multimodal pretraining</a:t>
            </a:r>
            <a:r>
              <a:rPr lang="en-US" b="1" dirty="0"/>
              <a:t> designed for vision + text generation.</a:t>
            </a:r>
          </a:p>
          <a:p>
            <a:r>
              <a:rPr lang="en-US" dirty="0"/>
              <a:t>BLIP learns:</a:t>
            </a:r>
          </a:p>
          <a:p>
            <a:r>
              <a:rPr lang="en-US" dirty="0"/>
              <a:t>to match images with text (like CLIP)</a:t>
            </a:r>
          </a:p>
          <a:p>
            <a:r>
              <a:rPr lang="en-US" dirty="0"/>
              <a:t>to </a:t>
            </a:r>
            <a:r>
              <a:rPr lang="en-US" b="1" dirty="0"/>
              <a:t>generate</a:t>
            </a:r>
            <a:r>
              <a:rPr lang="en-US" dirty="0"/>
              <a:t> text describing images</a:t>
            </a:r>
          </a:p>
          <a:p>
            <a:r>
              <a:rPr lang="en-US" dirty="0"/>
              <a:t>to </a:t>
            </a:r>
            <a:r>
              <a:rPr lang="en-US" b="1" dirty="0"/>
              <a:t>answer questions</a:t>
            </a:r>
            <a:r>
              <a:rPr lang="en-US" dirty="0"/>
              <a:t> about images</a:t>
            </a:r>
          </a:p>
          <a:p>
            <a:r>
              <a:rPr lang="en-US" dirty="0"/>
              <a:t>This makes BLIP a foundational model for </a:t>
            </a:r>
            <a:r>
              <a:rPr lang="en-US" i="1" dirty="0"/>
              <a:t>multimodal generative AI</a:t>
            </a:r>
            <a:r>
              <a:rPr lang="en-US" dirty="0"/>
              <a:t>.</a:t>
            </a:r>
          </a:p>
          <a:p>
            <a:br>
              <a:rPr lang="en-US" dirty="0"/>
            </a:br>
            <a:endParaRPr lang="en-US" dirty="0"/>
          </a:p>
          <a:p>
            <a:r>
              <a:rPr lang="en-US" b="1" dirty="0"/>
              <a:t>⭐ BLIP-2: The Key Innovation Leading to GPT-4V &amp; Gemini</a:t>
            </a:r>
          </a:p>
          <a:p>
            <a:r>
              <a:rPr lang="en-US" dirty="0"/>
              <a:t>BLIP-2 introduced a breakthrough architecture:</a:t>
            </a:r>
          </a:p>
          <a:p>
            <a:r>
              <a:rPr lang="en-US" b="1" dirty="0"/>
              <a:t>It connects a frozen vision encoder and a frozen large language model (LLM) using a lightweight Q-former.</a:t>
            </a:r>
          </a:p>
          <a:p>
            <a:r>
              <a:rPr lang="en-US" dirty="0"/>
              <a:t>This Q-former:</a:t>
            </a:r>
          </a:p>
          <a:p>
            <a:r>
              <a:rPr lang="en-US" dirty="0"/>
              <a:t>extracts meaningful visual tokens</a:t>
            </a:r>
          </a:p>
          <a:p>
            <a:r>
              <a:rPr lang="en-US" dirty="0"/>
              <a:t>maps them into the LLM’s embedding space</a:t>
            </a:r>
          </a:p>
          <a:p>
            <a:r>
              <a:rPr lang="en-US" dirty="0"/>
              <a:t>lets the LLM “understand” visual content</a:t>
            </a:r>
          </a:p>
          <a:p>
            <a:r>
              <a:rPr lang="en-US" dirty="0"/>
              <a:t>without retraining the LLM or heavy computation</a:t>
            </a:r>
          </a:p>
          <a:p>
            <a:r>
              <a:rPr lang="en-US" dirty="0"/>
              <a:t>This solved the biggest challenge of multimodal LLMs:</a:t>
            </a:r>
          </a:p>
          <a:p>
            <a:r>
              <a:rPr lang="en-US" dirty="0"/>
              <a:t>“How do we efficiently make an LLM see?”</a:t>
            </a:r>
          </a:p>
          <a:p>
            <a:r>
              <a:rPr lang="en-US" dirty="0"/>
              <a:t>BLIP-2 showed that </a:t>
            </a:r>
            <a:r>
              <a:rPr lang="en-US" b="1" dirty="0"/>
              <a:t>you can bolt vision onto an LLM without retraining the LLM at all</a:t>
            </a:r>
            <a:r>
              <a:rPr lang="en-US" dirty="0"/>
              <a:t>.</a:t>
            </a:r>
          </a:p>
          <a:p>
            <a:br>
              <a:rPr lang="en-US" dirty="0"/>
            </a:br>
            <a:endParaRPr lang="en-US" dirty="0"/>
          </a:p>
          <a:p>
            <a:r>
              <a:rPr lang="en-US" b="1" dirty="0"/>
              <a:t>⭐ How BLIP-2 Inspired GPT-4V and Gemini</a:t>
            </a:r>
          </a:p>
          <a:p>
            <a:r>
              <a:rPr lang="en-US" dirty="0"/>
              <a:t>Modern multimodal LLMs follow the same key idea:</a:t>
            </a:r>
          </a:p>
          <a:p>
            <a:r>
              <a:rPr lang="en-US" b="1" dirty="0"/>
              <a:t>Keep the LLM mostly frozen and add a learned vision interface.</a:t>
            </a:r>
          </a:p>
          <a:p>
            <a:r>
              <a:rPr lang="en-US" b="1" dirty="0"/>
              <a:t>GPT-4V</a:t>
            </a:r>
            <a:r>
              <a:rPr lang="en-US" dirty="0"/>
              <a:t> integrates vision by mapping visual embeddings into the LLM’s language space, just like BLIP-2 did.</a:t>
            </a:r>
          </a:p>
          <a:p>
            <a:r>
              <a:rPr lang="en-US" b="1" dirty="0"/>
              <a:t>Gemini</a:t>
            </a:r>
            <a:r>
              <a:rPr lang="en-US" dirty="0"/>
              <a:t> goes further by training vision, language, and multimodal components jointly — but still uses the principle of </a:t>
            </a:r>
            <a:r>
              <a:rPr lang="en-US" b="1" dirty="0"/>
              <a:t>shared embedding space + efficient alignment layers</a:t>
            </a:r>
            <a:r>
              <a:rPr lang="en-US" dirty="0"/>
              <a:t> that BLIP-2 pioneered.</a:t>
            </a:r>
          </a:p>
          <a:p>
            <a:r>
              <a:rPr lang="en-US" b="1" dirty="0"/>
              <a:t>In short:</a:t>
            </a:r>
          </a:p>
          <a:p>
            <a:r>
              <a:rPr lang="en-US" dirty="0"/>
              <a:t>BLIP-2 was the first practical demonstration that </a:t>
            </a:r>
            <a:r>
              <a:rPr lang="en-US" b="1" dirty="0"/>
              <a:t>vision–language alignment can be achieved without retraining the entire LLM</a:t>
            </a:r>
            <a:r>
              <a:rPr lang="en-US" dirty="0"/>
              <a:t>, paving the way for scalable multimodal giant models.</a:t>
            </a:r>
          </a:p>
          <a:p>
            <a:br>
              <a:rPr lang="en-US" dirty="0"/>
            </a:br>
            <a:endParaRPr lang="en-US" dirty="0"/>
          </a:p>
          <a:p>
            <a:r>
              <a:rPr lang="en-US" b="1" dirty="0"/>
              <a:t>⭐ Slide Version (Compact)</a:t>
            </a:r>
          </a:p>
          <a:p>
            <a:r>
              <a:rPr lang="en-US" b="1" dirty="0"/>
              <a:t>CLIP → BLIP → GPT-4V/Gemini</a:t>
            </a:r>
            <a:endParaRPr lang="en-US" dirty="0"/>
          </a:p>
          <a:p>
            <a:r>
              <a:rPr lang="en-US" b="1" dirty="0"/>
              <a:t>CLIP:</a:t>
            </a:r>
            <a:r>
              <a:rPr lang="en-US" dirty="0"/>
              <a:t> Dual encoders + contrastive learning → great for matching images and text, but </a:t>
            </a:r>
            <a:r>
              <a:rPr lang="en-US" b="1" dirty="0"/>
              <a:t>not generative</a:t>
            </a:r>
            <a:r>
              <a:rPr lang="en-US" dirty="0"/>
              <a:t>.</a:t>
            </a:r>
          </a:p>
          <a:p>
            <a:r>
              <a:rPr lang="en-US" b="1" dirty="0"/>
              <a:t>BLIP:</a:t>
            </a:r>
            <a:r>
              <a:rPr lang="en-US" dirty="0"/>
              <a:t> Adds a text decoder and multimodal pretraining → supports captioning, VQA, and reasoning.</a:t>
            </a:r>
          </a:p>
          <a:p>
            <a:r>
              <a:rPr lang="en-US" b="1" dirty="0"/>
              <a:t>BLIP-2:</a:t>
            </a:r>
            <a:r>
              <a:rPr lang="en-US" dirty="0"/>
              <a:t> Connects a frozen vision encoder and frozen LLM via a Q-former → </a:t>
            </a:r>
            <a:r>
              <a:rPr lang="en-US" i="1" dirty="0"/>
              <a:t>efficiently gives LLMs vision</a:t>
            </a:r>
            <a:r>
              <a:rPr lang="en-US" dirty="0"/>
              <a:t>.</a:t>
            </a:r>
          </a:p>
          <a:p>
            <a:r>
              <a:rPr lang="en-US" b="1" dirty="0"/>
              <a:t>GPT-4V / Gemini:</a:t>
            </a:r>
            <a:r>
              <a:rPr lang="en-US" dirty="0"/>
              <a:t> Extend this paradigm to large-scale multimodal LLMs with integrated vision–language reasoning.</a:t>
            </a:r>
          </a:p>
          <a:p>
            <a:endParaRPr lang="nl-BE" dirty="0"/>
          </a:p>
        </p:txBody>
      </p:sp>
      <p:sp>
        <p:nvSpPr>
          <p:cNvPr id="4" name="Slide Number Placeholder 3">
            <a:extLst>
              <a:ext uri="{FF2B5EF4-FFF2-40B4-BE49-F238E27FC236}">
                <a16:creationId xmlns:a16="http://schemas.microsoft.com/office/drawing/2014/main" id="{CADC8ED8-8F6C-40F2-D736-29F7313190FE}"/>
              </a:ext>
            </a:extLst>
          </p:cNvPr>
          <p:cNvSpPr>
            <a:spLocks noGrp="1"/>
          </p:cNvSpPr>
          <p:nvPr>
            <p:ph type="sldNum" sz="quarter" idx="5"/>
          </p:nvPr>
        </p:nvSpPr>
        <p:spPr/>
        <p:txBody>
          <a:bodyPr/>
          <a:lstStyle/>
          <a:p>
            <a:fld id="{FB1BED02-5B17-F240-BA3D-A18F101907BD}" type="slidenum">
              <a:rPr lang="en-BE" smtClean="0"/>
              <a:t>46</a:t>
            </a:fld>
            <a:endParaRPr lang="en-BE"/>
          </a:p>
        </p:txBody>
      </p:sp>
    </p:spTree>
    <p:extLst>
      <p:ext uri="{BB962C8B-B14F-4D97-AF65-F5344CB8AC3E}">
        <p14:creationId xmlns:p14="http://schemas.microsoft.com/office/powerpoint/2010/main" val="4146474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1C543-A338-E8D7-7B01-93461819F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D5F3C-4AD1-72A3-D5F2-426059185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7DF5A-B444-4983-EB9B-84D5458E66D2}"/>
              </a:ext>
            </a:extLst>
          </p:cNvPr>
          <p:cNvSpPr>
            <a:spLocks noGrp="1"/>
          </p:cNvSpPr>
          <p:nvPr>
            <p:ph type="body" idx="1"/>
          </p:nvPr>
        </p:nvSpPr>
        <p:spPr/>
        <p:txBody>
          <a:bodyPr/>
          <a:lstStyle/>
          <a:p>
            <a:r>
              <a:rPr lang="en-US" b="1" dirty="0"/>
              <a:t>BLIP’s Core Structure Explained</a:t>
            </a:r>
          </a:p>
          <a:p>
            <a:r>
              <a:rPr lang="en-US" b="1" dirty="0"/>
              <a:t>1. Unimodal Encoders — “Look” and “Read” Separately</a:t>
            </a:r>
          </a:p>
          <a:p>
            <a:r>
              <a:rPr lang="en-US" dirty="0"/>
              <a:t>BLIP begins by encoding each modality on its own:</a:t>
            </a:r>
          </a:p>
          <a:p>
            <a:r>
              <a:rPr lang="en-US" dirty="0"/>
              <a:t>The </a:t>
            </a:r>
            <a:r>
              <a:rPr lang="en-US" b="1" dirty="0"/>
              <a:t>image encoder</a:t>
            </a:r>
            <a:r>
              <a:rPr lang="en-US" dirty="0"/>
              <a:t> (usually a Vision Transformer) turns the image into visual embeddings.</a:t>
            </a:r>
          </a:p>
          <a:p>
            <a:r>
              <a:rPr lang="en-US" dirty="0"/>
              <a:t>The </a:t>
            </a:r>
            <a:r>
              <a:rPr lang="en-US" b="1" dirty="0"/>
              <a:t>text encoder</a:t>
            </a:r>
            <a:r>
              <a:rPr lang="en-US" dirty="0"/>
              <a:t> turns text into token embeddings.</a:t>
            </a:r>
          </a:p>
          <a:p>
            <a:r>
              <a:rPr lang="en-US" dirty="0"/>
              <a:t>At this stage, </a:t>
            </a:r>
            <a:r>
              <a:rPr lang="en-US" b="1" dirty="0"/>
              <a:t>no cross-modal interaction happens yet</a:t>
            </a:r>
            <a:r>
              <a:rPr lang="en-US" dirty="0"/>
              <a:t>—each encoder specializes in understanding its own input.</a:t>
            </a:r>
            <a:br>
              <a:rPr lang="en-US" dirty="0"/>
            </a:br>
            <a:endParaRPr lang="en-US" dirty="0"/>
          </a:p>
          <a:p>
            <a:r>
              <a:rPr lang="en-US" b="1" dirty="0"/>
              <a:t>2. Image-grounded Text Encoder — “Understand the Text in the Context of the Image”</a:t>
            </a:r>
          </a:p>
          <a:p>
            <a:r>
              <a:rPr lang="en-US" dirty="0"/>
              <a:t>Once both inputs are encoded, BLIP uses a </a:t>
            </a:r>
            <a:r>
              <a:rPr lang="en-US" b="1" dirty="0"/>
              <a:t>text encoder that is conditioned on the image</a:t>
            </a:r>
            <a:r>
              <a:rPr lang="en-US" dirty="0"/>
              <a:t>:</a:t>
            </a:r>
          </a:p>
          <a:p>
            <a:r>
              <a:rPr lang="en-US" dirty="0"/>
              <a:t>It uses </a:t>
            </a:r>
            <a:r>
              <a:rPr lang="en-US" b="1" dirty="0"/>
              <a:t>cross-attention layers</a:t>
            </a:r>
            <a:r>
              <a:rPr lang="en-US" dirty="0"/>
              <a:t> so that </a:t>
            </a:r>
            <a:r>
              <a:rPr lang="en-US" b="1" dirty="0"/>
              <a:t>each text token can look at relevant visual features</a:t>
            </a:r>
            <a:r>
              <a:rPr lang="en-US" dirty="0"/>
              <a:t>.</a:t>
            </a:r>
          </a:p>
          <a:p>
            <a:r>
              <a:rPr lang="en-US" dirty="0"/>
              <a:t>This helps the model understand phrases like “the man riding a bike” by grounding them in specific parts of the image.</a:t>
            </a:r>
            <a:br>
              <a:rPr lang="en-US" dirty="0"/>
            </a:br>
            <a:endParaRPr lang="en-US" dirty="0"/>
          </a:p>
          <a:p>
            <a:r>
              <a:rPr lang="en-US" b="1" dirty="0"/>
              <a:t>3. Image-grounded Text Decoder — “Generate Text About the Image”</a:t>
            </a:r>
          </a:p>
          <a:p>
            <a:r>
              <a:rPr lang="en-US" dirty="0"/>
              <a:t>Finally, BLIP uses a </a:t>
            </a:r>
            <a:r>
              <a:rPr lang="en-US" b="1" dirty="0"/>
              <a:t>decoder</a:t>
            </a:r>
            <a:r>
              <a:rPr lang="en-US" dirty="0"/>
              <a:t> that generates text </a:t>
            </a:r>
            <a:r>
              <a:rPr lang="en-US" i="1" dirty="0"/>
              <a:t>conditioned on the image</a:t>
            </a:r>
            <a:r>
              <a:rPr lang="en-US" dirty="0"/>
              <a:t>:</a:t>
            </a:r>
          </a:p>
          <a:p>
            <a:r>
              <a:rPr lang="en-US" dirty="0"/>
              <a:t>It outputs captions or answers to questions.</a:t>
            </a:r>
          </a:p>
          <a:p>
            <a:r>
              <a:rPr lang="en-US" dirty="0"/>
              <a:t>It uses </a:t>
            </a:r>
            <a:r>
              <a:rPr lang="en-US" b="1" dirty="0"/>
              <a:t>causal self-attention</a:t>
            </a:r>
            <a:r>
              <a:rPr lang="en-US" dirty="0"/>
              <a:t> (like GPT) so generation flows left-to-right.</a:t>
            </a:r>
          </a:p>
          <a:p>
            <a:r>
              <a:rPr lang="en-US" dirty="0"/>
              <a:t>At each step, cross-attention lets the decoder </a:t>
            </a:r>
            <a:r>
              <a:rPr lang="en-US" b="1" dirty="0"/>
              <a:t>draw information from the visual features</a:t>
            </a:r>
            <a:r>
              <a:rPr lang="en-US" dirty="0"/>
              <a:t>.</a:t>
            </a:r>
            <a:endParaRPr lang="en-US" b="1" dirty="0"/>
          </a:p>
          <a:p>
            <a:endParaRPr lang="en-US" b="1" dirty="0"/>
          </a:p>
          <a:p>
            <a:r>
              <a:rPr lang="en-US" b="1" dirty="0"/>
              <a:t>Flexible Input Modes</a:t>
            </a:r>
            <a:endParaRPr lang="en-US" dirty="0"/>
          </a:p>
          <a:p>
            <a:pPr lvl="1"/>
            <a:r>
              <a:rPr lang="en-US" b="1" dirty="0"/>
              <a:t>Image-only</a:t>
            </a:r>
            <a:r>
              <a:rPr lang="en-US" dirty="0"/>
              <a:t>, </a:t>
            </a:r>
            <a:r>
              <a:rPr lang="en-US" b="1" dirty="0"/>
              <a:t>text-only</a:t>
            </a:r>
            <a:r>
              <a:rPr lang="en-US" dirty="0"/>
              <a:t>, or </a:t>
            </a:r>
            <a:r>
              <a:rPr lang="en-US" b="1" dirty="0"/>
              <a:t>image + text</a:t>
            </a:r>
            <a:r>
              <a:rPr lang="en-US" dirty="0"/>
              <a:t> inputs.</a:t>
            </a:r>
          </a:p>
          <a:p>
            <a:pPr lvl="1"/>
            <a:r>
              <a:rPr lang="en-US" dirty="0"/>
              <a:t>Supports multiple tasks without modifying the architecture.</a:t>
            </a:r>
          </a:p>
          <a:p>
            <a:pPr lvl="1"/>
            <a:endParaRPr lang="en-US" dirty="0"/>
          </a:p>
          <a:p>
            <a:r>
              <a:rPr lang="en-US" b="1" dirty="0"/>
              <a:t>BLIP’s Architecture </a:t>
            </a:r>
            <a:r>
              <a:rPr lang="en-US" dirty="0"/>
              <a:t>unifies </a:t>
            </a:r>
            <a:r>
              <a:rPr lang="en-US" b="1" dirty="0"/>
              <a:t>contrastive</a:t>
            </a:r>
            <a:r>
              <a:rPr lang="en-US" dirty="0"/>
              <a:t>, </a:t>
            </a:r>
            <a:r>
              <a:rPr lang="en-US" b="1" dirty="0"/>
              <a:t>fusion</a:t>
            </a:r>
            <a:r>
              <a:rPr lang="en-US" dirty="0"/>
              <a:t>, and </a:t>
            </a:r>
            <a:r>
              <a:rPr lang="en-US" b="1" dirty="0"/>
              <a:t>generative</a:t>
            </a:r>
            <a:r>
              <a:rPr lang="en-US" dirty="0"/>
              <a:t> modeling in one framework.</a:t>
            </a:r>
          </a:p>
          <a:p>
            <a:r>
              <a:rPr lang="en-US" dirty="0"/>
              <a:t>Unlike CLIP, BLIP can </a:t>
            </a:r>
            <a:r>
              <a:rPr lang="en-US" b="1" dirty="0"/>
              <a:t>understand</a:t>
            </a:r>
            <a:r>
              <a:rPr lang="en-US" dirty="0"/>
              <a:t> and </a:t>
            </a:r>
            <a:r>
              <a:rPr lang="en-US" b="1" dirty="0"/>
              <a:t>generate</a:t>
            </a:r>
            <a:r>
              <a:rPr lang="en-US" dirty="0"/>
              <a:t> language about images.</a:t>
            </a:r>
          </a:p>
          <a:p>
            <a:r>
              <a:rPr lang="en-US" dirty="0"/>
              <a:t>Unlike ViLBERT/</a:t>
            </a:r>
            <a:r>
              <a:rPr lang="en-US" dirty="0" err="1"/>
              <a:t>VisualBERT</a:t>
            </a:r>
            <a:r>
              <a:rPr lang="en-US" dirty="0"/>
              <a:t>, it does not require region-based object detectors (uses </a:t>
            </a:r>
            <a:r>
              <a:rPr lang="en-US" dirty="0" err="1"/>
              <a:t>ViT</a:t>
            </a:r>
            <a:r>
              <a:rPr lang="en-US" dirty="0"/>
              <a:t> instead).</a:t>
            </a:r>
          </a:p>
          <a:p>
            <a:endParaRPr lang="nl-BE" dirty="0"/>
          </a:p>
        </p:txBody>
      </p:sp>
      <p:sp>
        <p:nvSpPr>
          <p:cNvPr id="4" name="Slide Number Placeholder 3">
            <a:extLst>
              <a:ext uri="{FF2B5EF4-FFF2-40B4-BE49-F238E27FC236}">
                <a16:creationId xmlns:a16="http://schemas.microsoft.com/office/drawing/2014/main" id="{4F02F844-8A4F-92F1-9004-EF5D7E59E682}"/>
              </a:ext>
            </a:extLst>
          </p:cNvPr>
          <p:cNvSpPr>
            <a:spLocks noGrp="1"/>
          </p:cNvSpPr>
          <p:nvPr>
            <p:ph type="sldNum" sz="quarter" idx="5"/>
          </p:nvPr>
        </p:nvSpPr>
        <p:spPr/>
        <p:txBody>
          <a:bodyPr/>
          <a:lstStyle/>
          <a:p>
            <a:fld id="{FB1BED02-5B17-F240-BA3D-A18F101907BD}" type="slidenum">
              <a:rPr lang="en-BE" smtClean="0"/>
              <a:t>47</a:t>
            </a:fld>
            <a:endParaRPr lang="en-BE"/>
          </a:p>
        </p:txBody>
      </p:sp>
    </p:spTree>
    <p:extLst>
      <p:ext uri="{BB962C8B-B14F-4D97-AF65-F5344CB8AC3E}">
        <p14:creationId xmlns:p14="http://schemas.microsoft.com/office/powerpoint/2010/main" val="3121601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D6292-519A-430E-6A0F-55F308AD2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35291-8E91-EE38-B383-3632B2710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3E866-41D2-0B6D-A877-CE851601119F}"/>
              </a:ext>
            </a:extLst>
          </p:cNvPr>
          <p:cNvSpPr>
            <a:spLocks noGrp="1"/>
          </p:cNvSpPr>
          <p:nvPr>
            <p:ph type="body" idx="1"/>
          </p:nvPr>
        </p:nvSpPr>
        <p:spPr/>
        <p:txBody>
          <a:bodyPr/>
          <a:lstStyle/>
          <a:p>
            <a:r>
              <a:rPr lang="en-US" b="1" dirty="0"/>
              <a:t>BLIP’s Core Structure Explained</a:t>
            </a:r>
          </a:p>
          <a:p>
            <a:r>
              <a:rPr lang="en-US" b="1" dirty="0"/>
              <a:t>1. Unimodal Encoders — “Look” and “Read” Separately</a:t>
            </a:r>
          </a:p>
          <a:p>
            <a:r>
              <a:rPr lang="en-US" dirty="0"/>
              <a:t>BLIP begins by encoding each modality on its own:</a:t>
            </a:r>
          </a:p>
          <a:p>
            <a:r>
              <a:rPr lang="en-US" dirty="0"/>
              <a:t>The </a:t>
            </a:r>
            <a:r>
              <a:rPr lang="en-US" b="1" dirty="0"/>
              <a:t>image encoder</a:t>
            </a:r>
            <a:r>
              <a:rPr lang="en-US" dirty="0"/>
              <a:t> (usually a Vision Transformer) turns the image into visual embeddings.</a:t>
            </a:r>
          </a:p>
          <a:p>
            <a:r>
              <a:rPr lang="en-US" dirty="0"/>
              <a:t>The </a:t>
            </a:r>
            <a:r>
              <a:rPr lang="en-US" b="1" dirty="0"/>
              <a:t>text encoder</a:t>
            </a:r>
            <a:r>
              <a:rPr lang="en-US" dirty="0"/>
              <a:t> turns text into token embeddings.</a:t>
            </a:r>
          </a:p>
          <a:p>
            <a:r>
              <a:rPr lang="en-US" dirty="0"/>
              <a:t>At this stage, </a:t>
            </a:r>
            <a:r>
              <a:rPr lang="en-US" b="1" dirty="0"/>
              <a:t>no cross-modal interaction happens yet</a:t>
            </a:r>
            <a:r>
              <a:rPr lang="en-US" dirty="0"/>
              <a:t>—each encoder specializes in understanding its own input.</a:t>
            </a:r>
          </a:p>
          <a:p>
            <a:r>
              <a:rPr lang="en-US" b="1" dirty="0"/>
              <a:t>Conceptually:</a:t>
            </a:r>
            <a:br>
              <a:rPr lang="en-US" dirty="0"/>
            </a:br>
            <a:r>
              <a:rPr lang="en-US" dirty="0"/>
              <a:t>The model first </a:t>
            </a:r>
            <a:r>
              <a:rPr lang="en-US" i="1" dirty="0"/>
              <a:t>sees</a:t>
            </a:r>
            <a:r>
              <a:rPr lang="en-US" dirty="0"/>
              <a:t> the image and </a:t>
            </a:r>
            <a:r>
              <a:rPr lang="en-US" i="1" dirty="0"/>
              <a:t>reads</a:t>
            </a:r>
            <a:r>
              <a:rPr lang="en-US" dirty="0"/>
              <a:t> the text independently.</a:t>
            </a:r>
          </a:p>
          <a:p>
            <a:br>
              <a:rPr lang="en-US" dirty="0"/>
            </a:br>
            <a:endParaRPr lang="en-US" dirty="0"/>
          </a:p>
          <a:p>
            <a:r>
              <a:rPr lang="en-US" b="1" dirty="0"/>
              <a:t>2. Image-grounded Text Encoder — “Understand the Text in the Context of the Image”</a:t>
            </a:r>
          </a:p>
          <a:p>
            <a:r>
              <a:rPr lang="en-US" dirty="0"/>
              <a:t>Once both inputs are encoded, BLIP uses a </a:t>
            </a:r>
            <a:r>
              <a:rPr lang="en-US" b="1" dirty="0"/>
              <a:t>text encoder that is conditioned on the image</a:t>
            </a:r>
            <a:r>
              <a:rPr lang="en-US" dirty="0"/>
              <a:t>:</a:t>
            </a:r>
          </a:p>
          <a:p>
            <a:r>
              <a:rPr lang="en-US" dirty="0"/>
              <a:t>It uses </a:t>
            </a:r>
            <a:r>
              <a:rPr lang="en-US" b="1" dirty="0"/>
              <a:t>cross-attention layers</a:t>
            </a:r>
            <a:r>
              <a:rPr lang="en-US" dirty="0"/>
              <a:t> so that </a:t>
            </a:r>
            <a:r>
              <a:rPr lang="en-US" b="1" dirty="0"/>
              <a:t>each text token can look at relevant visual features</a:t>
            </a:r>
            <a:r>
              <a:rPr lang="en-US" dirty="0"/>
              <a:t>.</a:t>
            </a:r>
          </a:p>
          <a:p>
            <a:r>
              <a:rPr lang="en-US" dirty="0"/>
              <a:t>This helps the model understand phrases like “the man riding a bike” by grounding them in specific parts of the image.</a:t>
            </a:r>
          </a:p>
          <a:p>
            <a:r>
              <a:rPr lang="en-US" b="1" dirty="0"/>
              <a:t>Conceptually:</a:t>
            </a:r>
            <a:br>
              <a:rPr lang="en-US" dirty="0"/>
            </a:br>
            <a:r>
              <a:rPr lang="en-US" dirty="0"/>
              <a:t>The model now reads the text </a:t>
            </a:r>
            <a:r>
              <a:rPr lang="en-US" i="1" dirty="0"/>
              <a:t>while looking at the image</a:t>
            </a:r>
            <a:r>
              <a:rPr lang="en-US" dirty="0"/>
              <a:t>, linking words to visual regions.</a:t>
            </a:r>
          </a:p>
          <a:p>
            <a:br>
              <a:rPr lang="en-US" dirty="0"/>
            </a:br>
            <a:endParaRPr lang="en-US" dirty="0"/>
          </a:p>
          <a:p>
            <a:r>
              <a:rPr lang="en-US" b="1" dirty="0"/>
              <a:t>3. Image-grounded Text Decoder — “Generate Text About the Image”</a:t>
            </a:r>
          </a:p>
          <a:p>
            <a:r>
              <a:rPr lang="en-US" dirty="0"/>
              <a:t>Finally, BLIP uses a </a:t>
            </a:r>
            <a:r>
              <a:rPr lang="en-US" b="1" dirty="0"/>
              <a:t>decoder</a:t>
            </a:r>
            <a:r>
              <a:rPr lang="en-US" dirty="0"/>
              <a:t> that generates text </a:t>
            </a:r>
            <a:r>
              <a:rPr lang="en-US" i="1" dirty="0"/>
              <a:t>conditioned on the image</a:t>
            </a:r>
            <a:r>
              <a:rPr lang="en-US" dirty="0"/>
              <a:t>:</a:t>
            </a:r>
          </a:p>
          <a:p>
            <a:r>
              <a:rPr lang="en-US" dirty="0"/>
              <a:t>It outputs captions or answers to questions.</a:t>
            </a:r>
          </a:p>
          <a:p>
            <a:r>
              <a:rPr lang="en-US" dirty="0"/>
              <a:t>It uses </a:t>
            </a:r>
            <a:r>
              <a:rPr lang="en-US" b="1" dirty="0"/>
              <a:t>causal self-attention</a:t>
            </a:r>
            <a:r>
              <a:rPr lang="en-US" dirty="0"/>
              <a:t> (like GPT) so generation flows left-to-right.</a:t>
            </a:r>
          </a:p>
          <a:p>
            <a:r>
              <a:rPr lang="en-US" dirty="0"/>
              <a:t>At each step, cross-attention lets the decoder </a:t>
            </a:r>
            <a:r>
              <a:rPr lang="en-US" b="1" dirty="0"/>
              <a:t>draw information from the visual features</a:t>
            </a:r>
            <a:r>
              <a:rPr lang="en-US" dirty="0"/>
              <a:t>.</a:t>
            </a:r>
          </a:p>
          <a:p>
            <a:r>
              <a:rPr lang="en-US" b="1" dirty="0"/>
              <a:t>Conceptually:</a:t>
            </a:r>
            <a:br>
              <a:rPr lang="en-US" dirty="0"/>
            </a:br>
            <a:r>
              <a:rPr lang="en-US" dirty="0"/>
              <a:t>The model now </a:t>
            </a:r>
            <a:r>
              <a:rPr lang="en-US" i="1" dirty="0"/>
              <a:t>speaks</a:t>
            </a:r>
            <a:r>
              <a:rPr lang="en-US" dirty="0"/>
              <a:t> about the image, producing captions or answers by looking at the image as it generates each word.</a:t>
            </a:r>
          </a:p>
        </p:txBody>
      </p:sp>
      <p:sp>
        <p:nvSpPr>
          <p:cNvPr id="4" name="Slide Number Placeholder 3">
            <a:extLst>
              <a:ext uri="{FF2B5EF4-FFF2-40B4-BE49-F238E27FC236}">
                <a16:creationId xmlns:a16="http://schemas.microsoft.com/office/drawing/2014/main" id="{4573FE9E-C52B-FCAF-8F6C-21D53B234BC9}"/>
              </a:ext>
            </a:extLst>
          </p:cNvPr>
          <p:cNvSpPr>
            <a:spLocks noGrp="1"/>
          </p:cNvSpPr>
          <p:nvPr>
            <p:ph type="sldNum" sz="quarter" idx="5"/>
          </p:nvPr>
        </p:nvSpPr>
        <p:spPr/>
        <p:txBody>
          <a:bodyPr/>
          <a:lstStyle/>
          <a:p>
            <a:fld id="{FB1BED02-5B17-F240-BA3D-A18F101907BD}" type="slidenum">
              <a:rPr lang="en-BE" smtClean="0"/>
              <a:t>48</a:t>
            </a:fld>
            <a:endParaRPr lang="en-BE"/>
          </a:p>
        </p:txBody>
      </p:sp>
    </p:spTree>
    <p:extLst>
      <p:ext uri="{BB962C8B-B14F-4D97-AF65-F5344CB8AC3E}">
        <p14:creationId xmlns:p14="http://schemas.microsoft.com/office/powerpoint/2010/main" val="1095016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05C65-64D4-56F8-8754-86B470350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FD574-6974-65B3-304E-D1F89F389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3CBA5-73E0-8C28-8ED0-CAD4B6B061BF}"/>
              </a:ext>
            </a:extLst>
          </p:cNvPr>
          <p:cNvSpPr>
            <a:spLocks noGrp="1"/>
          </p:cNvSpPr>
          <p:nvPr>
            <p:ph type="body" idx="1"/>
          </p:nvPr>
        </p:nvSpPr>
        <p:spPr/>
        <p:txBody>
          <a:bodyPr/>
          <a:lstStyle/>
          <a:p>
            <a:r>
              <a:rPr lang="en-US" dirty="0"/>
              <a:t>BLIP introduces </a:t>
            </a:r>
            <a:r>
              <a:rPr lang="en-US" b="1" dirty="0"/>
              <a:t>three complementary pretraining objectives</a:t>
            </a:r>
            <a:r>
              <a:rPr lang="en-US" dirty="0"/>
              <a:t>, enabling both alignment and generation.</a:t>
            </a:r>
          </a:p>
          <a:p>
            <a:r>
              <a:rPr lang="en-US" b="1" dirty="0"/>
              <a:t>Image–Text Contrastive Learning (ITC)</a:t>
            </a:r>
          </a:p>
          <a:p>
            <a:r>
              <a:rPr lang="en-US" dirty="0"/>
              <a:t>Similar to CLIP’s contrastive loss.</a:t>
            </a:r>
          </a:p>
          <a:p>
            <a:r>
              <a:rPr lang="en-US" dirty="0"/>
              <a:t>Pulls matched image–text pairs together; pushes mismatched ones apart.</a:t>
            </a:r>
          </a:p>
          <a:p>
            <a:r>
              <a:rPr lang="en-US" dirty="0"/>
              <a:t>Learns a shared embedding space.</a:t>
            </a:r>
          </a:p>
          <a:p>
            <a:r>
              <a:rPr lang="en-US" b="1" dirty="0"/>
              <a:t>Image–Text Matching (ITM)</a:t>
            </a:r>
          </a:p>
          <a:p>
            <a:r>
              <a:rPr lang="en-US" dirty="0"/>
              <a:t>The model learns to classify whether a given image and text </a:t>
            </a:r>
            <a:r>
              <a:rPr lang="en-US" b="1" dirty="0"/>
              <a:t>match</a:t>
            </a:r>
            <a:r>
              <a:rPr lang="en-US" dirty="0"/>
              <a:t>.</a:t>
            </a:r>
          </a:p>
          <a:p>
            <a:r>
              <a:rPr lang="en-US" dirty="0"/>
              <a:t>Strengthens cross-modal alignment.</a:t>
            </a:r>
          </a:p>
          <a:p>
            <a:r>
              <a:rPr lang="en-US" b="1" dirty="0"/>
              <a:t>Image Captioning (LM)</a:t>
            </a:r>
          </a:p>
          <a:p>
            <a:r>
              <a:rPr lang="en-US" dirty="0"/>
              <a:t>The model learns to </a:t>
            </a:r>
            <a:r>
              <a:rPr lang="en-US" b="1" dirty="0"/>
              <a:t>generate</a:t>
            </a:r>
            <a:r>
              <a:rPr lang="en-US" dirty="0"/>
              <a:t> a caption conditioned on an image.</a:t>
            </a:r>
          </a:p>
          <a:p>
            <a:r>
              <a:rPr lang="en-US" dirty="0"/>
              <a:t>Helps it become good at image-to-text generation.</a:t>
            </a:r>
          </a:p>
          <a:p>
            <a:endParaRPr lang="en-US" dirty="0"/>
          </a:p>
        </p:txBody>
      </p:sp>
      <p:sp>
        <p:nvSpPr>
          <p:cNvPr id="4" name="Slide Number Placeholder 3">
            <a:extLst>
              <a:ext uri="{FF2B5EF4-FFF2-40B4-BE49-F238E27FC236}">
                <a16:creationId xmlns:a16="http://schemas.microsoft.com/office/drawing/2014/main" id="{96CE55FB-5F3B-0498-A52B-5731CE35C094}"/>
              </a:ext>
            </a:extLst>
          </p:cNvPr>
          <p:cNvSpPr>
            <a:spLocks noGrp="1"/>
          </p:cNvSpPr>
          <p:nvPr>
            <p:ph type="sldNum" sz="quarter" idx="5"/>
          </p:nvPr>
        </p:nvSpPr>
        <p:spPr/>
        <p:txBody>
          <a:bodyPr/>
          <a:lstStyle/>
          <a:p>
            <a:fld id="{FB1BED02-5B17-F240-BA3D-A18F101907BD}" type="slidenum">
              <a:rPr lang="en-BE" smtClean="0"/>
              <a:t>49</a:t>
            </a:fld>
            <a:endParaRPr lang="en-BE"/>
          </a:p>
        </p:txBody>
      </p:sp>
    </p:spTree>
    <p:extLst>
      <p:ext uri="{BB962C8B-B14F-4D97-AF65-F5344CB8AC3E}">
        <p14:creationId xmlns:p14="http://schemas.microsoft.com/office/powerpoint/2010/main" val="3447884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50</a:t>
            </a:fld>
            <a:endParaRPr lang="en-BE"/>
          </a:p>
        </p:txBody>
      </p:sp>
    </p:spTree>
    <p:extLst>
      <p:ext uri="{BB962C8B-B14F-4D97-AF65-F5344CB8AC3E}">
        <p14:creationId xmlns:p14="http://schemas.microsoft.com/office/powerpoint/2010/main" val="4104968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6FAC0-F44B-C23D-5A0A-69518C06A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BB69A-1CF3-8C67-82DB-8D6AE1B92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150CB-03E0-6EF8-9A29-1727101123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6DF489-4C48-2003-7840-D7FE906FBF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93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r>
              <a:rPr lang="nl-BE" dirty="0" err="1"/>
              <a:t>Difference</a:t>
            </a:r>
            <a:r>
              <a:rPr lang="nl-BE" dirty="0"/>
              <a:t> </a:t>
            </a:r>
            <a:r>
              <a:rPr lang="nl-BE" dirty="0" err="1"/>
              <a:t>with</a:t>
            </a:r>
            <a:r>
              <a:rPr lang="nl-BE" dirty="0"/>
              <a:t> attention in seq2seq: </a:t>
            </a:r>
          </a:p>
          <a:p>
            <a:pPr marL="171450" indent="-171450">
              <a:buFontTx/>
              <a:buChar char="-"/>
            </a:pPr>
            <a:r>
              <a:rPr lang="nl-BE" dirty="0" err="1"/>
              <a:t>not</a:t>
            </a:r>
            <a:r>
              <a:rPr lang="nl-BE" dirty="0"/>
              <a:t> </a:t>
            </a:r>
            <a:r>
              <a:rPr lang="nl-BE" dirty="0" err="1"/>
              <a:t>between</a:t>
            </a:r>
            <a:r>
              <a:rPr lang="nl-BE" dirty="0"/>
              <a:t> tokens of </a:t>
            </a:r>
            <a:r>
              <a:rPr lang="nl-BE" dirty="0" err="1"/>
              <a:t>two</a:t>
            </a:r>
            <a:r>
              <a:rPr lang="nl-BE" dirty="0"/>
              <a:t> </a:t>
            </a:r>
            <a:r>
              <a:rPr lang="nl-BE" dirty="0" err="1"/>
              <a:t>sequences</a:t>
            </a:r>
            <a:r>
              <a:rPr lang="nl-BE" dirty="0"/>
              <a:t> but </a:t>
            </a:r>
            <a:r>
              <a:rPr lang="nl-BE" dirty="0" err="1"/>
              <a:t>between</a:t>
            </a:r>
            <a:r>
              <a:rPr lang="nl-BE" dirty="0"/>
              <a:t> tokens of </a:t>
            </a:r>
            <a:r>
              <a:rPr lang="nl-BE" dirty="0" err="1"/>
              <a:t>the</a:t>
            </a:r>
            <a:r>
              <a:rPr lang="nl-BE" dirty="0"/>
              <a:t> </a:t>
            </a:r>
            <a:r>
              <a:rPr lang="nl-BE" dirty="0" err="1"/>
              <a:t>same</a:t>
            </a:r>
            <a:r>
              <a:rPr lang="nl-BE" dirty="0"/>
              <a:t> </a:t>
            </a:r>
            <a:r>
              <a:rPr lang="nl-BE" dirty="0" err="1"/>
              <a:t>sequence</a:t>
            </a:r>
            <a:endParaRPr lang="nl-BE" dirty="0"/>
          </a:p>
          <a:p>
            <a:pPr marL="171450" indent="-171450">
              <a:buFontTx/>
              <a:buChar char="-"/>
            </a:pPr>
            <a:r>
              <a:rPr lang="nl-BE" dirty="0" err="1"/>
              <a:t>Not</a:t>
            </a:r>
            <a:r>
              <a:rPr lang="nl-BE" dirty="0"/>
              <a:t> </a:t>
            </a:r>
            <a:r>
              <a:rPr lang="nl-BE" dirty="0" err="1"/>
              <a:t>for</a:t>
            </a:r>
            <a:r>
              <a:rPr lang="nl-BE" dirty="0"/>
              <a:t> </a:t>
            </a:r>
            <a:r>
              <a:rPr lang="nl-BE" dirty="0" err="1"/>
              <a:t>task</a:t>
            </a:r>
            <a:r>
              <a:rPr lang="nl-BE" dirty="0"/>
              <a:t> </a:t>
            </a:r>
            <a:r>
              <a:rPr lang="nl-BE" dirty="0" err="1"/>
              <a:t>learning</a:t>
            </a:r>
            <a:r>
              <a:rPr lang="nl-BE" dirty="0"/>
              <a:t> but </a:t>
            </a:r>
            <a:r>
              <a:rPr lang="nl-BE" dirty="0" err="1"/>
              <a:t>for</a:t>
            </a:r>
            <a:r>
              <a:rPr lang="nl-BE" dirty="0"/>
              <a:t> </a:t>
            </a:r>
            <a:r>
              <a:rPr lang="nl-BE" dirty="0" err="1"/>
              <a:t>representation</a:t>
            </a:r>
            <a:r>
              <a:rPr lang="nl-BE" dirty="0"/>
              <a:t> </a:t>
            </a:r>
            <a:r>
              <a:rPr lang="nl-BE" dirty="0" err="1"/>
              <a:t>learning</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a:t>
            </a:fld>
            <a:endParaRPr lang="en-BE"/>
          </a:p>
        </p:txBody>
      </p:sp>
    </p:spTree>
    <p:extLst>
      <p:ext uri="{BB962C8B-B14F-4D97-AF65-F5344CB8AC3E}">
        <p14:creationId xmlns:p14="http://schemas.microsoft.com/office/powerpoint/2010/main" val="4043229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B112E-33AB-CB86-1C6D-D418F4072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9D148-1AE2-541B-94B3-11A4C0C70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1DC3E-4A79-DBE4-0D49-A348AA4FA6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0CC7C1-84A6-10A3-1179-1164BF3B29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281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https://medium.com/@anagharamdas2000/a-beginners-guide-to-the-logic-of-transformers-powering-modern-ai-e21be8b02286</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Each token takes on 3 roles to compute self-attention, in which every token embedding is transformed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into three embeddings (one for each role),</a:t>
            </a:r>
            <a:br>
              <a:rPr lang="en-US" sz="1200" kern="1200" dirty="0">
                <a:solidFill>
                  <a:schemeClr val="tx1"/>
                </a:solidFill>
                <a:latin typeface="+mn-lt"/>
                <a:ea typeface="+mn-ea"/>
                <a:cs typeface="+mn-cs"/>
              </a:rPr>
            </a:br>
            <a:r>
              <a:rPr lang="en-US" sz="1200" b="1" kern="1200" dirty="0">
                <a:solidFill>
                  <a:schemeClr val="tx1"/>
                </a:solidFill>
                <a:latin typeface="+mn-lt"/>
                <a:ea typeface="+mn-ea"/>
                <a:cs typeface="+mn-cs"/>
              </a:rPr>
              <a:t>Query</a:t>
            </a:r>
            <a:r>
              <a:rPr lang="en-US" sz="1200" kern="1200" dirty="0">
                <a:solidFill>
                  <a:schemeClr val="tx1"/>
                </a:solidFill>
                <a:latin typeface="+mn-lt"/>
                <a:ea typeface="+mn-ea"/>
                <a:cs typeface="+mn-cs"/>
              </a:rPr>
              <a:t>: represents </a:t>
            </a:r>
            <a:r>
              <a:rPr lang="en-US" sz="1200" b="1" kern="1200" dirty="0">
                <a:solidFill>
                  <a:schemeClr val="tx1"/>
                </a:solidFill>
                <a:latin typeface="+mn-lt"/>
                <a:ea typeface="+mn-ea"/>
                <a:cs typeface="+mn-cs"/>
              </a:rPr>
              <a:t>what information this word is looking for</a:t>
            </a:r>
            <a:br>
              <a:rPr lang="en-US" sz="1200" b="1" kern="1200" dirty="0">
                <a:solidFill>
                  <a:schemeClr val="tx1"/>
                </a:solidFill>
                <a:latin typeface="+mn-lt"/>
                <a:ea typeface="+mn-ea"/>
                <a:cs typeface="+mn-cs"/>
              </a:rPr>
            </a:br>
            <a:r>
              <a:rPr lang="en-US" sz="1200" b="1" kern="1200" dirty="0">
                <a:solidFill>
                  <a:schemeClr val="tx1"/>
                </a:solidFill>
                <a:latin typeface="+mn-lt"/>
                <a:ea typeface="+mn-ea"/>
                <a:cs typeface="+mn-cs"/>
              </a:rPr>
              <a:t>Key</a:t>
            </a:r>
            <a:r>
              <a:rPr lang="en-US" sz="1200" kern="1200" dirty="0">
                <a:solidFill>
                  <a:schemeClr val="tx1"/>
                </a:solidFill>
                <a:latin typeface="+mn-lt"/>
                <a:ea typeface="+mn-ea"/>
                <a:cs typeface="+mn-cs"/>
              </a:rPr>
              <a:t>: represents </a:t>
            </a:r>
            <a:r>
              <a:rPr lang="en-US" sz="1200" b="1" kern="1200" dirty="0">
                <a:solidFill>
                  <a:schemeClr val="tx1"/>
                </a:solidFill>
                <a:latin typeface="+mn-lt"/>
                <a:ea typeface="+mn-ea"/>
                <a:cs typeface="+mn-cs"/>
              </a:rPr>
              <a:t>what information this word contains</a:t>
            </a:r>
            <a:br>
              <a:rPr lang="en-US" sz="1200" b="1" kern="1200" dirty="0">
                <a:solidFill>
                  <a:schemeClr val="tx1"/>
                </a:solidFill>
                <a:latin typeface="+mn-lt"/>
                <a:ea typeface="+mn-ea"/>
                <a:cs typeface="+mn-cs"/>
              </a:rPr>
            </a:br>
            <a:r>
              <a:rPr lang="en-US" sz="1200" b="1" kern="1200" dirty="0">
                <a:solidFill>
                  <a:schemeClr val="tx1"/>
                </a:solidFill>
                <a:latin typeface="+mn-lt"/>
                <a:ea typeface="+mn-ea"/>
                <a:cs typeface="+mn-cs"/>
              </a:rPr>
              <a:t>Value</a:t>
            </a:r>
            <a:r>
              <a:rPr lang="en-US" sz="1200" kern="1200" dirty="0">
                <a:solidFill>
                  <a:schemeClr val="tx1"/>
                </a:solidFill>
                <a:latin typeface="+mn-lt"/>
                <a:ea typeface="+mn-ea"/>
                <a:cs typeface="+mn-cs"/>
              </a:rPr>
              <a:t>: represents </a:t>
            </a:r>
            <a:r>
              <a:rPr lang="en-US" sz="1200" b="1" kern="1200" dirty="0">
                <a:solidFill>
                  <a:schemeClr val="tx1"/>
                </a:solidFill>
                <a:latin typeface="+mn-lt"/>
                <a:ea typeface="+mn-ea"/>
                <a:cs typeface="+mn-cs"/>
              </a:rPr>
              <a:t>the actual content </a:t>
            </a:r>
            <a:r>
              <a:rPr lang="en-US" sz="1200" kern="1200" dirty="0">
                <a:solidFill>
                  <a:schemeClr val="tx1"/>
                </a:solidFill>
                <a:latin typeface="+mn-lt"/>
                <a:ea typeface="+mn-ea"/>
                <a:cs typeface="+mn-cs"/>
              </a:rPr>
              <a:t>that is passed to other words when they attend 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Instead of passing information step by step like in an LSTM, self-attention connects every token directly to every other token in a single operation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Captures long-range syntax (e.g., subject–verb agreement) and semantic relations (e.g., coreference).</a:t>
            </a:r>
          </a:p>
        </p:txBody>
      </p:sp>
      <p:sp>
        <p:nvSpPr>
          <p:cNvPr id="4" name="Slide Number Placeholder 3"/>
          <p:cNvSpPr>
            <a:spLocks noGrp="1"/>
          </p:cNvSpPr>
          <p:nvPr>
            <p:ph type="sldNum" sz="quarter" idx="5"/>
          </p:nvPr>
        </p:nvSpPr>
        <p:spPr/>
        <p:txBody>
          <a:bodyPr/>
          <a:lstStyle/>
          <a:p>
            <a:fld id="{FB1BED02-5B17-F240-BA3D-A18F101907BD}" type="slidenum">
              <a:rPr lang="en-BE" smtClean="0"/>
              <a:t>7</a:t>
            </a:fld>
            <a:endParaRPr lang="en-BE"/>
          </a:p>
        </p:txBody>
      </p:sp>
    </p:spTree>
    <p:extLst>
      <p:ext uri="{BB962C8B-B14F-4D97-AF65-F5344CB8AC3E}">
        <p14:creationId xmlns:p14="http://schemas.microsoft.com/office/powerpoint/2010/main" val="324919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8C14-1401-5D43-18A8-68EB55054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6902D8-3A68-268A-0378-27B203C2A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CF14A-F0AA-9581-487B-1F1F3E356A85}"/>
              </a:ext>
            </a:extLst>
          </p:cNvPr>
          <p:cNvSpPr>
            <a:spLocks noGrp="1"/>
          </p:cNvSpPr>
          <p:nvPr>
            <p:ph type="body" idx="1"/>
          </p:nvPr>
        </p:nvSpPr>
        <p:spPr/>
        <p:txBody>
          <a:bodyPr/>
          <a:lstStyle/>
          <a:p>
            <a:pPr marL="0" indent="0">
              <a:buFont typeface="Arial" panose="020B0604020202020204" pitchFamily="34" charset="0"/>
              <a:buNone/>
            </a:pPr>
            <a:r>
              <a:rPr lang="en-US" sz="2200" kern="1200" dirty="0">
                <a:solidFill>
                  <a:schemeClr val="tx1"/>
                </a:solidFill>
                <a:latin typeface="+mn-lt"/>
                <a:ea typeface="+mn-ea"/>
                <a:cs typeface="+mn-cs"/>
              </a:rPr>
              <a:t>Multi-head self-attention is applied across many layers of a transformer, with each head and layer capturing different aspects of language</a:t>
            </a:r>
          </a:p>
          <a:p>
            <a:pPr marL="702900" lvl="1" indent="-342900"/>
            <a:r>
              <a:rPr lang="en-US" sz="2200" b="1" kern="1200" dirty="0">
                <a:solidFill>
                  <a:schemeClr val="tx1"/>
                </a:solidFill>
                <a:latin typeface="+mn-lt"/>
                <a:ea typeface="+mn-ea"/>
                <a:cs typeface="+mn-cs"/>
              </a:rPr>
              <a:t>Lower layers: 	</a:t>
            </a:r>
            <a:r>
              <a:rPr lang="en-US" sz="2200" kern="1200" dirty="0">
                <a:solidFill>
                  <a:schemeClr val="tx1"/>
                </a:solidFill>
                <a:latin typeface="+mn-lt"/>
                <a:ea typeface="+mn-ea"/>
                <a:cs typeface="+mn-cs"/>
              </a:rPr>
              <a:t>Learn local linguistic features such as basic morphology and</a:t>
            </a:r>
            <a:br>
              <a:rPr lang="en-US" sz="2200" kern="1200" dirty="0">
                <a:solidFill>
                  <a:schemeClr val="tx1"/>
                </a:solidFill>
                <a:latin typeface="+mn-lt"/>
                <a:ea typeface="+mn-ea"/>
                <a:cs typeface="+mn-cs"/>
              </a:rPr>
            </a:br>
            <a:r>
              <a:rPr lang="en-US" sz="2200" kern="1200" dirty="0">
                <a:solidFill>
                  <a:schemeClr val="tx1"/>
                </a:solidFill>
                <a:latin typeface="+mn-lt"/>
                <a:ea typeface="+mn-ea"/>
                <a:cs typeface="+mn-cs"/>
              </a:rPr>
              <a:t> 			part-of-speech cues</a:t>
            </a:r>
          </a:p>
          <a:p>
            <a:pPr marL="702900" lvl="1" indent="-342900"/>
            <a:r>
              <a:rPr lang="en-US" sz="2200" b="1" kern="1200" dirty="0">
                <a:solidFill>
                  <a:schemeClr val="tx1"/>
                </a:solidFill>
                <a:latin typeface="+mn-lt"/>
                <a:ea typeface="+mn-ea"/>
                <a:cs typeface="+mn-cs"/>
              </a:rPr>
              <a:t>Middle layers: 	</a:t>
            </a:r>
            <a:r>
              <a:rPr lang="en-US" sz="2200" kern="1200" dirty="0">
                <a:solidFill>
                  <a:schemeClr val="tx1"/>
                </a:solidFill>
                <a:latin typeface="+mn-lt"/>
                <a:ea typeface="+mn-ea"/>
                <a:cs typeface="+mn-cs"/>
              </a:rPr>
              <a:t>Integrate information from multiple heads to capture</a:t>
            </a:r>
            <a:br>
              <a:rPr lang="en-US" sz="2200" kern="1200" dirty="0">
                <a:solidFill>
                  <a:schemeClr val="tx1"/>
                </a:solidFill>
                <a:latin typeface="+mn-lt"/>
                <a:ea typeface="+mn-ea"/>
                <a:cs typeface="+mn-cs"/>
              </a:rPr>
            </a:br>
            <a:r>
              <a:rPr lang="en-US" sz="2200" kern="1200" dirty="0">
                <a:solidFill>
                  <a:schemeClr val="tx1"/>
                </a:solidFill>
                <a:latin typeface="+mn-lt"/>
                <a:ea typeface="+mn-ea"/>
                <a:cs typeface="+mn-cs"/>
              </a:rPr>
              <a:t>			syntactic structures, phrase boundaries, and short-range</a:t>
            </a:r>
            <a:br>
              <a:rPr lang="en-US" sz="2200" kern="1200" dirty="0">
                <a:solidFill>
                  <a:schemeClr val="tx1"/>
                </a:solidFill>
                <a:latin typeface="+mn-lt"/>
                <a:ea typeface="+mn-ea"/>
                <a:cs typeface="+mn-cs"/>
              </a:rPr>
            </a:br>
            <a:r>
              <a:rPr lang="en-US" sz="2200" kern="1200" dirty="0">
                <a:solidFill>
                  <a:schemeClr val="tx1"/>
                </a:solidFill>
                <a:latin typeface="+mn-lt"/>
                <a:ea typeface="+mn-ea"/>
                <a:cs typeface="+mn-cs"/>
              </a:rPr>
              <a:t>			dependencies</a:t>
            </a:r>
          </a:p>
          <a:p>
            <a:pPr marL="702900" lvl="1" indent="-342900"/>
            <a:r>
              <a:rPr lang="en-US" sz="2200" b="1" kern="1200" dirty="0">
                <a:solidFill>
                  <a:schemeClr val="tx1"/>
                </a:solidFill>
                <a:latin typeface="+mn-lt"/>
                <a:ea typeface="+mn-ea"/>
                <a:cs typeface="+mn-cs"/>
              </a:rPr>
              <a:t>Higher layers:	</a:t>
            </a:r>
            <a:r>
              <a:rPr lang="en-US" sz="2200" kern="1200" dirty="0">
                <a:solidFill>
                  <a:schemeClr val="tx1"/>
                </a:solidFill>
                <a:latin typeface="+mn-lt"/>
                <a:ea typeface="+mn-ea"/>
                <a:cs typeface="+mn-cs"/>
              </a:rPr>
              <a:t>Learn global, abstract features, including context-dependent</a:t>
            </a:r>
            <a:br>
              <a:rPr lang="en-US" sz="2200" kern="1200" dirty="0">
                <a:solidFill>
                  <a:schemeClr val="tx1"/>
                </a:solidFill>
                <a:latin typeface="+mn-lt"/>
                <a:ea typeface="+mn-ea"/>
                <a:cs typeface="+mn-cs"/>
              </a:rPr>
            </a:br>
            <a:r>
              <a:rPr lang="en-US" sz="2200" kern="1200" dirty="0">
                <a:solidFill>
                  <a:schemeClr val="tx1"/>
                </a:solidFill>
                <a:latin typeface="+mn-lt"/>
                <a:ea typeface="+mn-ea"/>
                <a:cs typeface="+mn-cs"/>
              </a:rPr>
              <a:t> 			word meaning, long-range relationships, and semantic or</a:t>
            </a:r>
            <a:br>
              <a:rPr lang="en-US" sz="2200" kern="1200" dirty="0">
                <a:solidFill>
                  <a:schemeClr val="tx1"/>
                </a:solidFill>
                <a:latin typeface="+mn-lt"/>
                <a:ea typeface="+mn-ea"/>
                <a:cs typeface="+mn-cs"/>
              </a:rPr>
            </a:br>
            <a:r>
              <a:rPr lang="en-US" sz="2200" kern="1200" dirty="0">
                <a:solidFill>
                  <a:schemeClr val="tx1"/>
                </a:solidFill>
                <a:latin typeface="+mn-lt"/>
                <a:ea typeface="+mn-ea"/>
                <a:cs typeface="+mn-cs"/>
              </a:rPr>
              <a:t>			conceptual patterns</a:t>
            </a:r>
            <a:br>
              <a:rPr lang="en-US" sz="2200" kern="1200" dirty="0">
                <a:solidFill>
                  <a:schemeClr val="tx1"/>
                </a:solidFill>
                <a:latin typeface="+mn-lt"/>
                <a:ea typeface="+mn-ea"/>
                <a:cs typeface="+mn-cs"/>
              </a:rPr>
            </a:br>
            <a:endParaRPr lang="en-US" sz="2200" kern="1200" dirty="0">
              <a:solidFill>
                <a:schemeClr val="tx1"/>
              </a:solidFill>
              <a:latin typeface="+mn-lt"/>
              <a:ea typeface="+mn-ea"/>
              <a:cs typeface="+mn-cs"/>
            </a:endParaRPr>
          </a:p>
          <a:p>
            <a:pPr marL="0" indent="0">
              <a:buFont typeface="Arial" panose="020B0604020202020204" pitchFamily="34" charset="0"/>
              <a:buNone/>
            </a:pPr>
            <a:r>
              <a:rPr lang="en-US" sz="2200" kern="1200" dirty="0">
                <a:solidFill>
                  <a:schemeClr val="tx1"/>
                </a:solidFill>
                <a:latin typeface="+mn-lt"/>
                <a:ea typeface="+mn-ea"/>
                <a:cs typeface="+mn-cs"/>
              </a:rPr>
              <a:t>This layered, multi-head architecture allows to build a </a:t>
            </a:r>
            <a:r>
              <a:rPr lang="en-US" sz="2200" b="1" kern="1200" dirty="0">
                <a:solidFill>
                  <a:schemeClr val="tx1"/>
                </a:solidFill>
                <a:latin typeface="+mn-lt"/>
                <a:ea typeface="+mn-ea"/>
                <a:cs typeface="+mn-cs"/>
              </a:rPr>
              <a:t>hierarchical understanding of language</a:t>
            </a:r>
            <a:endParaRPr lang="nl-BE" dirty="0"/>
          </a:p>
        </p:txBody>
      </p:sp>
      <p:sp>
        <p:nvSpPr>
          <p:cNvPr id="4" name="Slide Number Placeholder 3">
            <a:extLst>
              <a:ext uri="{FF2B5EF4-FFF2-40B4-BE49-F238E27FC236}">
                <a16:creationId xmlns:a16="http://schemas.microsoft.com/office/drawing/2014/main" id="{201EC426-D1F9-6DE8-9230-BF232C5EE7F4}"/>
              </a:ext>
            </a:extLst>
          </p:cNvPr>
          <p:cNvSpPr>
            <a:spLocks noGrp="1"/>
          </p:cNvSpPr>
          <p:nvPr>
            <p:ph type="sldNum" sz="quarter" idx="5"/>
          </p:nvPr>
        </p:nvSpPr>
        <p:spPr/>
        <p:txBody>
          <a:bodyPr/>
          <a:lstStyle/>
          <a:p>
            <a:fld id="{FB1BED02-5B17-F240-BA3D-A18F101907BD}" type="slidenum">
              <a:rPr lang="en-BE" smtClean="0"/>
              <a:t>8</a:t>
            </a:fld>
            <a:endParaRPr lang="en-BE"/>
          </a:p>
        </p:txBody>
      </p:sp>
    </p:spTree>
    <p:extLst>
      <p:ext uri="{BB962C8B-B14F-4D97-AF65-F5344CB8AC3E}">
        <p14:creationId xmlns:p14="http://schemas.microsoft.com/office/powerpoint/2010/main" val="79364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1714caf44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1714caf44a_0_1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kern="1200" dirty="0">
                <a:solidFill>
                  <a:schemeClr val="tx1"/>
                </a:solidFill>
                <a:latin typeface="+mn-lt"/>
                <a:ea typeface="+mn-ea"/>
                <a:cs typeface="+mn-cs"/>
              </a:rPr>
              <a:t>Self-attention shares information across the sequence.</a:t>
            </a:r>
          </a:p>
          <a:p>
            <a:endParaRPr lang="en-US" sz="1800" dirty="0"/>
          </a:p>
          <a:p>
            <a:r>
              <a:rPr lang="en-US" sz="1800" dirty="0"/>
              <a:t>By combining attention with feedforward layers, the Transformer processes sequences efficiently and without recurrence in a fully parallelizable way.</a:t>
            </a:r>
          </a:p>
          <a:p>
            <a:endParaRPr lang="en-US" sz="1800" dirty="0"/>
          </a:p>
          <a:p>
            <a:endParaRPr lang="en-US" sz="1800" dirty="0"/>
          </a:p>
          <a:p>
            <a:endParaRPr lang="en-US" sz="1800" dirty="0"/>
          </a:p>
          <a:p>
            <a:pPr marL="0" lvl="0" indent="0" algn="l" rtl="0">
              <a:spcBef>
                <a:spcPts val="0"/>
              </a:spcBef>
              <a:spcAft>
                <a:spcPts val="0"/>
              </a:spcAft>
              <a:buNone/>
            </a:pPr>
            <a:endParaRPr sz="1800" dirty="0">
              <a:solidFill>
                <a:srgbClr val="2F4D5D"/>
              </a:solidFill>
              <a:latin typeface="Twentieth Century"/>
              <a:ea typeface="Twentieth Century"/>
              <a:cs typeface="Twentieth Century"/>
              <a:sym typeface="Twentieth Centur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Encoder-</a:t>
            </a:r>
            <a:r>
              <a:rPr lang="nl-BE" dirty="0" err="1"/>
              <a:t>only</a:t>
            </a:r>
            <a:r>
              <a:rPr lang="nl-BE" dirty="0"/>
              <a:t>: Language </a:t>
            </a:r>
            <a:r>
              <a:rPr lang="nl-BE" dirty="0" err="1"/>
              <a:t>understanding</a:t>
            </a:r>
            <a:r>
              <a:rPr lang="nl-BE" dirty="0"/>
              <a:t> </a:t>
            </a:r>
            <a:r>
              <a:rPr lang="nl-BE" dirty="0" err="1"/>
              <a:t>tasks</a:t>
            </a:r>
            <a:r>
              <a:rPr lang="nl-BE" dirty="0"/>
              <a:t> (e.g. BERT)</a:t>
            </a:r>
          </a:p>
          <a:p>
            <a:r>
              <a:rPr lang="nl-BE" dirty="0"/>
              <a:t>Encoder-decoder: Seq2seq </a:t>
            </a:r>
            <a:r>
              <a:rPr lang="nl-BE" dirty="0" err="1"/>
              <a:t>tasks</a:t>
            </a:r>
            <a:r>
              <a:rPr lang="nl-BE" dirty="0"/>
              <a:t> (e.g. T5 or BART)</a:t>
            </a:r>
          </a:p>
          <a:p>
            <a:r>
              <a:rPr lang="nl-BE" dirty="0"/>
              <a:t>Decoder-</a:t>
            </a:r>
            <a:r>
              <a:rPr lang="nl-BE" dirty="0" err="1"/>
              <a:t>only</a:t>
            </a:r>
            <a:r>
              <a:rPr lang="nl-BE" dirty="0"/>
              <a:t>: Language </a:t>
            </a:r>
            <a:r>
              <a:rPr lang="nl-BE" dirty="0" err="1"/>
              <a:t>generation</a:t>
            </a:r>
            <a:r>
              <a:rPr lang="nl-BE" dirty="0"/>
              <a:t> (e.g. GPT)</a:t>
            </a:r>
          </a:p>
        </p:txBody>
      </p:sp>
      <p:sp>
        <p:nvSpPr>
          <p:cNvPr id="4" name="Slide Number Placeholder 3"/>
          <p:cNvSpPr>
            <a:spLocks noGrp="1"/>
          </p:cNvSpPr>
          <p:nvPr>
            <p:ph type="sldNum" sz="quarter" idx="5"/>
          </p:nvPr>
        </p:nvSpPr>
        <p:spPr/>
        <p:txBody>
          <a:bodyPr/>
          <a:lstStyle/>
          <a:p>
            <a:fld id="{FB1BED02-5B17-F240-BA3D-A18F101907BD}" type="slidenum">
              <a:rPr lang="en-BE" smtClean="0"/>
              <a:t>10</a:t>
            </a:fld>
            <a:endParaRPr lang="en-BE"/>
          </a:p>
        </p:txBody>
      </p:sp>
    </p:spTree>
    <p:extLst>
      <p:ext uri="{BB962C8B-B14F-4D97-AF65-F5344CB8AC3E}">
        <p14:creationId xmlns:p14="http://schemas.microsoft.com/office/powerpoint/2010/main" val="4102551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December 11,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December 11,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December 11,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December 11,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December 11,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December 11,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December 11,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December 11,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December 11,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December 11,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December 11,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December 11,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December 11,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December 11,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December 11,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December 11,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December 11,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December 11,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December 11,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December 11,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December 11,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December 11,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December 11,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December 11,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December 11,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December 11,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December 11,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December 11,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December 11,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December 11,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December 11,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December 11,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December 11,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December 11,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December 11,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December 11,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December 11,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December 11,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62"/>
        <p:cNvGrpSpPr/>
        <p:nvPr/>
      </p:nvGrpSpPr>
      <p:grpSpPr>
        <a:xfrm>
          <a:off x="0" y="0"/>
          <a:ext cx="0" cy="0"/>
          <a:chOff x="0" y="0"/>
          <a:chExt cx="0" cy="0"/>
        </a:xfrm>
      </p:grpSpPr>
      <p:sp>
        <p:nvSpPr>
          <p:cNvPr id="363" name="Google Shape;363;p46"/>
          <p:cNvSpPr txBox="1">
            <a:spLocks noGrp="1"/>
          </p:cNvSpPr>
          <p:nvPr>
            <p:ph type="body" idx="1"/>
          </p:nvPr>
        </p:nvSpPr>
        <p:spPr>
          <a:xfrm>
            <a:off x="720000" y="1440001"/>
            <a:ext cx="10753200" cy="496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500"/>
              </a:spcBef>
              <a:spcAft>
                <a:spcPts val="0"/>
              </a:spcAft>
              <a:buClr>
                <a:schemeClr val="dk1"/>
              </a:buClr>
              <a:buSzPts val="2300"/>
              <a:buNone/>
              <a:defRPr/>
            </a:lvl1pPr>
            <a:lvl2pPr marL="914400" lvl="1" indent="-349250" algn="l">
              <a:lnSpc>
                <a:spcPct val="90000"/>
              </a:lnSpc>
              <a:spcBef>
                <a:spcPts val="1100"/>
              </a:spcBef>
              <a:spcAft>
                <a:spcPts val="0"/>
              </a:spcAft>
              <a:buClr>
                <a:schemeClr val="dk1"/>
              </a:buClr>
              <a:buSzPts val="1900"/>
              <a:buChar char="•"/>
              <a:defRPr/>
            </a:lvl2pPr>
            <a:lvl3pPr marL="1371600" lvl="2" indent="-349250" algn="l">
              <a:lnSpc>
                <a:spcPct val="90000"/>
              </a:lnSpc>
              <a:spcBef>
                <a:spcPts val="500"/>
              </a:spcBef>
              <a:spcAft>
                <a:spcPts val="0"/>
              </a:spcAft>
              <a:buSzPts val="1900"/>
              <a:buChar char="•"/>
              <a:defRPr/>
            </a:lvl3pPr>
            <a:lvl4pPr marL="1828800" lvl="3" indent="-349250" algn="l">
              <a:lnSpc>
                <a:spcPct val="90000"/>
              </a:lnSpc>
              <a:spcBef>
                <a:spcPts val="500"/>
              </a:spcBef>
              <a:spcAft>
                <a:spcPts val="0"/>
              </a:spcAft>
              <a:buSzPts val="1900"/>
              <a:buChar char="-"/>
              <a:defRPr/>
            </a:lvl4pPr>
            <a:lvl5pPr marL="2286000" lvl="4" indent="-349250" algn="l">
              <a:lnSpc>
                <a:spcPct val="90000"/>
              </a:lnSpc>
              <a:spcBef>
                <a:spcPts val="500"/>
              </a:spcBef>
              <a:spcAft>
                <a:spcPts val="0"/>
              </a:spcAft>
              <a:buSzPts val="1900"/>
              <a:buChar char="-"/>
              <a:defRPr/>
            </a:lvl5pPr>
            <a:lvl6pPr marL="2743200" lvl="5" indent="-349250" algn="l">
              <a:lnSpc>
                <a:spcPct val="90000"/>
              </a:lnSpc>
              <a:spcBef>
                <a:spcPts val="500"/>
              </a:spcBef>
              <a:spcAft>
                <a:spcPts val="0"/>
              </a:spcAft>
              <a:buSzPts val="1900"/>
              <a:buChar char="-"/>
              <a:defRPr/>
            </a:lvl6pPr>
            <a:lvl7pPr marL="3200400" lvl="6" indent="-349250" algn="l">
              <a:lnSpc>
                <a:spcPct val="90000"/>
              </a:lnSpc>
              <a:spcBef>
                <a:spcPts val="500"/>
              </a:spcBef>
              <a:spcAft>
                <a:spcPts val="0"/>
              </a:spcAft>
              <a:buSzPts val="1900"/>
              <a:buChar char="-"/>
              <a:defRPr/>
            </a:lvl7pPr>
            <a:lvl8pPr marL="3657600" lvl="7" indent="-349250" algn="l">
              <a:lnSpc>
                <a:spcPct val="90000"/>
              </a:lnSpc>
              <a:spcBef>
                <a:spcPts val="500"/>
              </a:spcBef>
              <a:spcAft>
                <a:spcPts val="0"/>
              </a:spcAft>
              <a:buSzPts val="1900"/>
              <a:buChar char="-"/>
              <a:defRPr/>
            </a:lvl8pPr>
            <a:lvl9pPr marL="4114800" lvl="8" indent="-349250" algn="l">
              <a:lnSpc>
                <a:spcPct val="90000"/>
              </a:lnSpc>
              <a:spcBef>
                <a:spcPts val="1100"/>
              </a:spcBef>
              <a:spcAft>
                <a:spcPts val="500"/>
              </a:spcAft>
              <a:buClr>
                <a:schemeClr val="dk1"/>
              </a:buClr>
              <a:buSzPts val="1900"/>
              <a:buChar char="-"/>
              <a:defRPr/>
            </a:lvl9pPr>
          </a:lstStyle>
          <a:p>
            <a:endParaRPr/>
          </a:p>
        </p:txBody>
      </p:sp>
      <p:sp>
        <p:nvSpPr>
          <p:cNvPr id="364" name="Google Shape;364;p46"/>
          <p:cNvSpPr txBox="1">
            <a:spLocks noGrp="1"/>
          </p:cNvSpPr>
          <p:nvPr>
            <p:ph type="title"/>
          </p:nvPr>
        </p:nvSpPr>
        <p:spPr>
          <a:xfrm>
            <a:off x="720000" y="450000"/>
            <a:ext cx="10753200" cy="414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D1171B"/>
              </a:buClr>
              <a:buSzPts val="19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46"/>
          <p:cNvSpPr txBox="1">
            <a:spLocks noGrp="1"/>
          </p:cNvSpPr>
          <p:nvPr>
            <p:ph type="sldNum" idx="12"/>
          </p:nvPr>
        </p:nvSpPr>
        <p:spPr>
          <a:xfrm>
            <a:off x="11409045" y="6333134"/>
            <a:ext cx="731700" cy="292500"/>
          </a:xfrm>
          <a:prstGeom prst="rect">
            <a:avLst/>
          </a:prstGeom>
        </p:spPr>
        <p:txBody>
          <a:bodyPr spcFirstLastPara="1" wrap="square" lIns="91425" tIns="45700" rIns="0" bIns="45700" anchor="t" anchorCtr="0">
            <a:sp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792713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December 11,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December 11,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December 11,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December 11,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December 11,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December 11,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December 11,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December 11,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December 11,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December 11,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December 11,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December 11,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December 11,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December 11,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December 11,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December 11,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December 11,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December 11,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December 11,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December 11,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December 11,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December 11,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December 11,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December 11,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December 11,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December 11,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December 11,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December 11,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December 11,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December 11,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December 11,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 id="2147483913" r:id="rId45"/>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December 11,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December 11,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4ED1-2010-8F13-5F1D-CEDBB1B12EC4}"/>
              </a:ext>
            </a:extLst>
          </p:cNvPr>
          <p:cNvSpPr>
            <a:spLocks noGrp="1"/>
          </p:cNvSpPr>
          <p:nvPr>
            <p:ph type="title"/>
          </p:nvPr>
        </p:nvSpPr>
        <p:spPr>
          <a:xfrm>
            <a:off x="515937" y="112326"/>
            <a:ext cx="11160125" cy="1077845"/>
          </a:xfrm>
        </p:spPr>
        <p:txBody>
          <a:bodyPr/>
          <a:lstStyle/>
          <a:p>
            <a:r>
              <a:rPr lang="nl-BE" dirty="0"/>
              <a:t>NLP </a:t>
            </a:r>
            <a:r>
              <a:rPr lang="nl-BE" dirty="0" err="1"/>
              <a:t>Demos</a:t>
            </a:r>
            <a:endParaRPr lang="nl-BE" dirty="0"/>
          </a:p>
        </p:txBody>
      </p:sp>
      <p:sp>
        <p:nvSpPr>
          <p:cNvPr id="3" name="Slide Number Placeholder 2">
            <a:extLst>
              <a:ext uri="{FF2B5EF4-FFF2-40B4-BE49-F238E27FC236}">
                <a16:creationId xmlns:a16="http://schemas.microsoft.com/office/drawing/2014/main" id="{7D02ABB1-B99F-D49D-83A5-AE54B7410325}"/>
              </a:ext>
            </a:extLst>
          </p:cNvPr>
          <p:cNvSpPr>
            <a:spLocks noGrp="1"/>
          </p:cNvSpPr>
          <p:nvPr>
            <p:ph type="sldNum" sz="quarter" idx="25"/>
          </p:nvPr>
        </p:nvSpPr>
        <p:spPr/>
        <p:txBody>
          <a:bodyPr/>
          <a:lstStyle/>
          <a:p>
            <a:fld id="{8B70248A-FD0F-534C-919E-E8EB9B0FC062}" type="slidenum">
              <a:rPr lang="en-BE" smtClean="0"/>
              <a:pPr/>
              <a:t>1</a:t>
            </a:fld>
            <a:endParaRPr lang="en-BE"/>
          </a:p>
        </p:txBody>
      </p:sp>
      <p:graphicFrame>
        <p:nvGraphicFramePr>
          <p:cNvPr id="6" name="Table 5">
            <a:extLst>
              <a:ext uri="{FF2B5EF4-FFF2-40B4-BE49-F238E27FC236}">
                <a16:creationId xmlns:a16="http://schemas.microsoft.com/office/drawing/2014/main" id="{9DC9162C-5FD1-FFD5-F967-7FA8316D5238}"/>
              </a:ext>
            </a:extLst>
          </p:cNvPr>
          <p:cNvGraphicFramePr>
            <a:graphicFrameLocks noGrp="1"/>
          </p:cNvGraphicFramePr>
          <p:nvPr>
            <p:extLst>
              <p:ext uri="{D42A27DB-BD31-4B8C-83A1-F6EECF244321}">
                <p14:modId xmlns:p14="http://schemas.microsoft.com/office/powerpoint/2010/main" val="1277004815"/>
              </p:ext>
            </p:extLst>
          </p:nvPr>
        </p:nvGraphicFramePr>
        <p:xfrm>
          <a:off x="515936" y="1116703"/>
          <a:ext cx="11160126" cy="5425440"/>
        </p:xfrm>
        <a:graphic>
          <a:graphicData uri="http://schemas.openxmlformats.org/drawingml/2006/table">
            <a:tbl>
              <a:tblPr firstRow="1" bandRow="1">
                <a:tableStyleId>{5C22544A-7EE6-4342-B048-85BDC9FD1C3A}</a:tableStyleId>
              </a:tblPr>
              <a:tblGrid>
                <a:gridCol w="3720042">
                  <a:extLst>
                    <a:ext uri="{9D8B030D-6E8A-4147-A177-3AD203B41FA5}">
                      <a16:colId xmlns:a16="http://schemas.microsoft.com/office/drawing/2014/main" val="848208543"/>
                    </a:ext>
                  </a:extLst>
                </a:gridCol>
                <a:gridCol w="3720042">
                  <a:extLst>
                    <a:ext uri="{9D8B030D-6E8A-4147-A177-3AD203B41FA5}">
                      <a16:colId xmlns:a16="http://schemas.microsoft.com/office/drawing/2014/main" val="1230549447"/>
                    </a:ext>
                  </a:extLst>
                </a:gridCol>
                <a:gridCol w="3720042">
                  <a:extLst>
                    <a:ext uri="{9D8B030D-6E8A-4147-A177-3AD203B41FA5}">
                      <a16:colId xmlns:a16="http://schemas.microsoft.com/office/drawing/2014/main" val="3295704707"/>
                    </a:ext>
                  </a:extLst>
                </a:gridCol>
              </a:tblGrid>
              <a:tr h="172821">
                <a:tc>
                  <a:txBody>
                    <a:bodyPr/>
                    <a:lstStyle/>
                    <a:p>
                      <a:pPr algn="ctr"/>
                      <a:r>
                        <a:rPr lang="nl-BE" sz="2000" b="1" dirty="0" err="1">
                          <a:latin typeface="+mj-lt"/>
                        </a:rPr>
                        <a:t>Tuesday</a:t>
                      </a:r>
                      <a:r>
                        <a:rPr lang="nl-BE" sz="2000" b="1" dirty="0">
                          <a:latin typeface="+mj-lt"/>
                        </a:rPr>
                        <a:t> December 16th</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2000" dirty="0">
                          <a:latin typeface="+mj-lt"/>
                        </a:rPr>
                        <a:t>Friday December 19th</a:t>
                      </a:r>
                    </a:p>
                  </a:txBody>
                  <a:tcPr/>
                </a:tc>
                <a:tc hMerge="1">
                  <a:txBody>
                    <a:bodyPr/>
                    <a:lstStyle/>
                    <a:p>
                      <a:endParaRPr dirty="0"/>
                    </a:p>
                  </a:txBody>
                  <a:tcPr/>
                </a:tc>
                <a:extLst>
                  <a:ext uri="{0D108BD9-81ED-4DB2-BD59-A6C34878D82A}">
                    <a16:rowId xmlns:a16="http://schemas.microsoft.com/office/drawing/2014/main" val="3808931366"/>
                  </a:ext>
                </a:extLst>
              </a:tr>
              <a:tr h="4439290">
                <a:tc>
                  <a:txBody>
                    <a:bodyPr/>
                    <a:lstStyle/>
                    <a:p>
                      <a:r>
                        <a:rPr lang="en-US" sz="1800" b="1" kern="1200" dirty="0">
                          <a:solidFill>
                            <a:schemeClr val="dk1"/>
                          </a:solidFill>
                          <a:latin typeface="+mj-lt"/>
                          <a:ea typeface="+mn-ea"/>
                          <a:cs typeface="+mn-cs"/>
                        </a:rPr>
                        <a:t>8:30-9:00</a:t>
                      </a:r>
                      <a:r>
                        <a:rPr lang="nl-BE" sz="1800" kern="1200" dirty="0">
                          <a:solidFill>
                            <a:schemeClr val="dk1"/>
                          </a:solidFill>
                          <a:latin typeface="+mj-lt"/>
                          <a:ea typeface="+mn-ea"/>
                          <a:cs typeface="+mn-cs"/>
                        </a:rPr>
                        <a:t> Marin </a:t>
                      </a:r>
                      <a:r>
                        <a:rPr lang="nl-BE" sz="1800" kern="1200" dirty="0" err="1">
                          <a:solidFill>
                            <a:schemeClr val="dk1"/>
                          </a:solidFill>
                          <a:latin typeface="+mj-lt"/>
                          <a:ea typeface="+mn-ea"/>
                          <a:cs typeface="+mn-cs"/>
                        </a:rPr>
                        <a:t>Janushaj</a:t>
                      </a:r>
                      <a:r>
                        <a:rPr lang="nl-BE" sz="1800" kern="1200" dirty="0">
                          <a:solidFill>
                            <a:schemeClr val="dk1"/>
                          </a:solidFill>
                          <a:latin typeface="+mj-lt"/>
                          <a:ea typeface="+mn-ea"/>
                          <a:cs typeface="+mn-cs"/>
                        </a:rPr>
                        <a:t>, </a:t>
                      </a:r>
                      <a:r>
                        <a:rPr lang="nl-BE" sz="1800" kern="1200" dirty="0" err="1">
                          <a:solidFill>
                            <a:schemeClr val="dk1"/>
                          </a:solidFill>
                          <a:latin typeface="+mj-lt"/>
                          <a:ea typeface="+mn-ea"/>
                          <a:cs typeface="+mn-cs"/>
                        </a:rPr>
                        <a:t>Yunus</a:t>
                      </a:r>
                      <a:r>
                        <a:rPr lang="nl-BE" sz="1800" kern="1200" dirty="0">
                          <a:solidFill>
                            <a:schemeClr val="dk1"/>
                          </a:solidFill>
                          <a:latin typeface="+mj-lt"/>
                          <a:ea typeface="+mn-ea"/>
                          <a:cs typeface="+mn-cs"/>
                        </a:rPr>
                        <a:t> Eren </a:t>
                      </a:r>
                      <a:r>
                        <a:rPr lang="nl-BE" sz="1800" kern="1200" dirty="0" err="1">
                          <a:solidFill>
                            <a:schemeClr val="dk1"/>
                          </a:solidFill>
                          <a:latin typeface="+mj-lt"/>
                          <a:ea typeface="+mn-ea"/>
                          <a:cs typeface="+mn-cs"/>
                        </a:rPr>
                        <a:t>Ertas</a:t>
                      </a:r>
                      <a:endParaRPr lang="en-US" b="1" dirty="0">
                        <a:latin typeface="+mj-lt"/>
                      </a:endParaRPr>
                    </a:p>
                    <a:p>
                      <a:endParaRPr lang="en-US" b="1" dirty="0">
                        <a:latin typeface="+mj-lt"/>
                      </a:endParaRPr>
                    </a:p>
                    <a:p>
                      <a:r>
                        <a:rPr lang="en-US" b="1" dirty="0">
                          <a:latin typeface="+mj-lt"/>
                        </a:rPr>
                        <a:t>9:00-9:30</a:t>
                      </a:r>
                      <a:r>
                        <a:rPr lang="en-US" dirty="0">
                          <a:latin typeface="+mj-lt"/>
                        </a:rPr>
                        <a:t> Ravin </a:t>
                      </a:r>
                      <a:r>
                        <a:rPr lang="en-US" dirty="0" err="1">
                          <a:latin typeface="+mj-lt"/>
                        </a:rPr>
                        <a:t>Shalmashi</a:t>
                      </a:r>
                      <a:r>
                        <a:rPr lang="en-US" dirty="0">
                          <a:latin typeface="+mj-lt"/>
                        </a:rPr>
                        <a:t>, Paschal Chukwubuikem </a:t>
                      </a:r>
                      <a:r>
                        <a:rPr lang="en-US" dirty="0" err="1">
                          <a:latin typeface="+mj-lt"/>
                        </a:rPr>
                        <a:t>Ifewulu</a:t>
                      </a:r>
                      <a:r>
                        <a:rPr lang="en-US" dirty="0">
                          <a:latin typeface="+mj-lt"/>
                        </a:rPr>
                        <a:t>, </a:t>
                      </a:r>
                      <a:r>
                        <a:rPr lang="nl-BE" dirty="0">
                          <a:latin typeface="+mj-lt"/>
                        </a:rPr>
                        <a:t>Martin </a:t>
                      </a:r>
                      <a:r>
                        <a:rPr lang="nl-BE" dirty="0" err="1">
                          <a:latin typeface="+mj-lt"/>
                        </a:rPr>
                        <a:t>Zhelyazkov</a:t>
                      </a:r>
                      <a:endParaRPr lang="nl-BE" dirty="0">
                        <a:latin typeface="+mj-lt"/>
                      </a:endParaRPr>
                    </a:p>
                    <a:p>
                      <a:endParaRPr lang="nl-BE" dirty="0">
                        <a:latin typeface="+mj-lt"/>
                      </a:endParaRPr>
                    </a:p>
                    <a:p>
                      <a:endParaRPr lang="nl-BE" dirty="0">
                        <a:latin typeface="+mj-lt"/>
                      </a:endParaRPr>
                    </a:p>
                  </a:txBody>
                  <a:tcPr/>
                </a:tc>
                <a:tc>
                  <a:txBody>
                    <a:bodyPr/>
                    <a:lstStyle/>
                    <a:p>
                      <a:r>
                        <a:rPr lang="nl-BE" b="1" dirty="0">
                          <a:latin typeface="+mj-lt"/>
                        </a:rPr>
                        <a:t>8:30-9:00</a:t>
                      </a:r>
                      <a:r>
                        <a:rPr lang="nl-BE" dirty="0">
                          <a:latin typeface="+mj-lt"/>
                        </a:rPr>
                        <a:t> </a:t>
                      </a:r>
                      <a:r>
                        <a:rPr lang="nl-BE" dirty="0" err="1">
                          <a:latin typeface="+mj-lt"/>
                        </a:rPr>
                        <a:t>Natan</a:t>
                      </a:r>
                      <a:r>
                        <a:rPr lang="nl-BE" dirty="0">
                          <a:latin typeface="+mj-lt"/>
                        </a:rPr>
                        <a:t> </a:t>
                      </a:r>
                      <a:r>
                        <a:rPr lang="nl-BE" dirty="0" err="1">
                          <a:latin typeface="+mj-lt"/>
                        </a:rPr>
                        <a:t>Wojtowicz</a:t>
                      </a:r>
                      <a:r>
                        <a:rPr lang="nl-BE" dirty="0">
                          <a:latin typeface="+mj-lt"/>
                        </a:rPr>
                        <a:t>, Tijl </a:t>
                      </a:r>
                      <a:r>
                        <a:rPr lang="nl-BE" dirty="0" err="1">
                          <a:latin typeface="+mj-lt"/>
                        </a:rPr>
                        <a:t>Cleynhens,Tuur</a:t>
                      </a:r>
                      <a:r>
                        <a:rPr lang="nl-BE" dirty="0">
                          <a:latin typeface="+mj-lt"/>
                        </a:rPr>
                        <a:t> Mentens</a:t>
                      </a:r>
                    </a:p>
                    <a:p>
                      <a:endParaRPr lang="nl-BE" dirty="0">
                        <a:latin typeface="+mj-lt"/>
                      </a:endParaRPr>
                    </a:p>
                    <a:p>
                      <a:r>
                        <a:rPr lang="nl-BE" b="1" dirty="0">
                          <a:latin typeface="+mj-lt"/>
                        </a:rPr>
                        <a:t>9:00-9:30</a:t>
                      </a:r>
                      <a:r>
                        <a:rPr lang="nl-BE" dirty="0">
                          <a:latin typeface="+mj-lt"/>
                        </a:rPr>
                        <a:t> </a:t>
                      </a:r>
                      <a:r>
                        <a:rPr lang="nl-BE" dirty="0" err="1">
                          <a:latin typeface="+mj-lt"/>
                        </a:rPr>
                        <a:t>Mateo</a:t>
                      </a:r>
                      <a:r>
                        <a:rPr lang="nl-BE" dirty="0">
                          <a:latin typeface="+mj-lt"/>
                        </a:rPr>
                        <a:t> </a:t>
                      </a:r>
                      <a:r>
                        <a:rPr lang="nl-BE" dirty="0" err="1">
                          <a:latin typeface="+mj-lt"/>
                        </a:rPr>
                        <a:t>Donado</a:t>
                      </a:r>
                      <a:r>
                        <a:rPr lang="nl-BE" dirty="0">
                          <a:latin typeface="+mj-lt"/>
                        </a:rPr>
                        <a:t> </a:t>
                      </a:r>
                      <a:r>
                        <a:rPr lang="nl-BE" dirty="0" err="1">
                          <a:latin typeface="+mj-lt"/>
                        </a:rPr>
                        <a:t>González</a:t>
                      </a:r>
                      <a:r>
                        <a:rPr lang="nl-BE" dirty="0">
                          <a:latin typeface="+mj-lt"/>
                        </a:rPr>
                        <a:t>, </a:t>
                      </a:r>
                      <a:r>
                        <a:rPr lang="nl-BE" dirty="0" err="1">
                          <a:latin typeface="+mj-lt"/>
                        </a:rPr>
                        <a:t>Núria</a:t>
                      </a:r>
                      <a:r>
                        <a:rPr lang="nl-BE" dirty="0">
                          <a:latin typeface="+mj-lt"/>
                        </a:rPr>
                        <a:t> </a:t>
                      </a:r>
                      <a:r>
                        <a:rPr lang="nl-BE" dirty="0" err="1">
                          <a:latin typeface="+mj-lt"/>
                        </a:rPr>
                        <a:t>Padilla</a:t>
                      </a:r>
                      <a:r>
                        <a:rPr lang="nl-BE" dirty="0">
                          <a:latin typeface="+mj-lt"/>
                        </a:rPr>
                        <a:t> Sánchez, Alexander </a:t>
                      </a:r>
                      <a:r>
                        <a:rPr lang="nl-BE" dirty="0" err="1">
                          <a:latin typeface="+mj-lt"/>
                        </a:rPr>
                        <a:t>Hoegen-Jupp</a:t>
                      </a:r>
                      <a:endParaRPr lang="nl-BE" dirty="0">
                        <a:latin typeface="+mj-lt"/>
                      </a:endParaRPr>
                    </a:p>
                    <a:p>
                      <a:endParaRPr lang="nl-BE" dirty="0">
                        <a:latin typeface="+mj-lt"/>
                      </a:endParaRPr>
                    </a:p>
                    <a:p>
                      <a:r>
                        <a:rPr lang="fi-FI" b="1" dirty="0">
                          <a:latin typeface="+mj-lt"/>
                        </a:rPr>
                        <a:t>9:30-10:00 </a:t>
                      </a:r>
                      <a:r>
                        <a:rPr lang="fi-FI" dirty="0">
                          <a:latin typeface="+mj-lt"/>
                        </a:rPr>
                        <a:t>Julia Drygalska,</a:t>
                      </a:r>
                    </a:p>
                    <a:p>
                      <a:r>
                        <a:rPr lang="fi-FI" dirty="0">
                          <a:latin typeface="+mj-lt"/>
                        </a:rPr>
                        <a:t>Pierina Lopez</a:t>
                      </a:r>
                      <a:br>
                        <a:rPr lang="fi-FI" dirty="0">
                          <a:latin typeface="+mj-lt"/>
                        </a:rPr>
                      </a:br>
                      <a:br>
                        <a:rPr lang="fi-FI" dirty="0">
                          <a:latin typeface="+mj-lt"/>
                        </a:rPr>
                      </a:br>
                      <a:r>
                        <a:rPr lang="fi-FI" b="1" dirty="0">
                          <a:latin typeface="+mj-lt"/>
                        </a:rPr>
                        <a:t>BREAK</a:t>
                      </a:r>
                    </a:p>
                    <a:p>
                      <a:endParaRPr lang="nl-BE"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b="1" dirty="0">
                          <a:latin typeface="+mj-lt"/>
                        </a:rPr>
                        <a:t>10:30-11:00 </a:t>
                      </a:r>
                      <a:r>
                        <a:rPr lang="en-US" sz="1800" kern="1200" dirty="0">
                          <a:solidFill>
                            <a:schemeClr val="dk1"/>
                          </a:solidFill>
                          <a:effectLst/>
                          <a:latin typeface="+mj-lt"/>
                          <a:ea typeface="+mn-ea"/>
                          <a:cs typeface="+mn-cs"/>
                        </a:rPr>
                        <a:t>Renzo </a:t>
                      </a:r>
                      <a:r>
                        <a:rPr lang="en-US" sz="1800" kern="1200" dirty="0" err="1">
                          <a:solidFill>
                            <a:schemeClr val="dk1"/>
                          </a:solidFill>
                          <a:effectLst/>
                          <a:latin typeface="+mj-lt"/>
                          <a:ea typeface="+mn-ea"/>
                          <a:cs typeface="+mn-cs"/>
                        </a:rPr>
                        <a:t>Schreppers</a:t>
                      </a:r>
                      <a:r>
                        <a:rPr lang="en-US" sz="1800" kern="1200" dirty="0">
                          <a:solidFill>
                            <a:schemeClr val="dk1"/>
                          </a:solidFill>
                          <a:effectLst/>
                          <a:latin typeface="+mj-lt"/>
                          <a:ea typeface="+mn-ea"/>
                          <a:cs typeface="+mn-cs"/>
                        </a:rPr>
                        <a:t>, Sander </a:t>
                      </a:r>
                      <a:r>
                        <a:rPr lang="en-US" sz="1800" kern="1200" dirty="0" err="1">
                          <a:solidFill>
                            <a:schemeClr val="dk1"/>
                          </a:solidFill>
                          <a:effectLst/>
                          <a:latin typeface="+mj-lt"/>
                          <a:ea typeface="+mn-ea"/>
                          <a:cs typeface="+mn-cs"/>
                        </a:rPr>
                        <a:t>Wijns</a:t>
                      </a:r>
                      <a:r>
                        <a:rPr lang="en-US" sz="1800" kern="1200" dirty="0">
                          <a:solidFill>
                            <a:schemeClr val="dk1"/>
                          </a:solidFill>
                          <a:effectLst/>
                          <a:latin typeface="+mj-lt"/>
                          <a:ea typeface="+mn-ea"/>
                          <a:cs typeface="+mn-cs"/>
                        </a:rPr>
                        <a:t>, </a:t>
                      </a:r>
                      <a:r>
                        <a:rPr lang="en-US" sz="1800" kern="1200" dirty="0" err="1">
                          <a:solidFill>
                            <a:schemeClr val="dk1"/>
                          </a:solidFill>
                          <a:effectLst/>
                          <a:latin typeface="+mj-lt"/>
                          <a:ea typeface="+mn-ea"/>
                          <a:cs typeface="+mn-cs"/>
                        </a:rPr>
                        <a:t>Tiebe</a:t>
                      </a:r>
                      <a:r>
                        <a:rPr lang="en-US" sz="1800" kern="1200" dirty="0">
                          <a:solidFill>
                            <a:schemeClr val="dk1"/>
                          </a:solidFill>
                          <a:effectLst/>
                          <a:latin typeface="+mj-lt"/>
                          <a:ea typeface="+mn-ea"/>
                          <a:cs typeface="+mn-cs"/>
                        </a:rPr>
                        <a:t> Goossens</a:t>
                      </a:r>
                      <a:br>
                        <a:rPr lang="en-US" sz="1800" kern="1200" dirty="0">
                          <a:solidFill>
                            <a:schemeClr val="dk1"/>
                          </a:solidFill>
                          <a:effectLst/>
                          <a:latin typeface="+mj-lt"/>
                          <a:ea typeface="+mn-ea"/>
                          <a:cs typeface="+mn-cs"/>
                        </a:rPr>
                      </a:br>
                      <a:br>
                        <a:rPr lang="en-US" sz="1800" kern="1200" dirty="0">
                          <a:solidFill>
                            <a:schemeClr val="dk1"/>
                          </a:solidFill>
                          <a:effectLst/>
                          <a:latin typeface="+mj-lt"/>
                          <a:ea typeface="+mn-ea"/>
                          <a:cs typeface="+mn-cs"/>
                        </a:rPr>
                      </a:br>
                      <a:r>
                        <a:rPr lang="en-US" sz="1800" b="1" kern="1200" dirty="0">
                          <a:solidFill>
                            <a:schemeClr val="dk1"/>
                          </a:solidFill>
                          <a:effectLst/>
                          <a:latin typeface="+mj-lt"/>
                          <a:ea typeface="+mn-ea"/>
                          <a:cs typeface="+mn-cs"/>
                        </a:rPr>
                        <a:t>11:00-11:30</a:t>
                      </a:r>
                      <a:r>
                        <a:rPr lang="en-US" sz="1800" kern="1200" dirty="0">
                          <a:solidFill>
                            <a:schemeClr val="dk1"/>
                          </a:solidFill>
                          <a:effectLst/>
                          <a:latin typeface="+mj-lt"/>
                          <a:ea typeface="+mn-ea"/>
                          <a:cs typeface="+mn-cs"/>
                        </a:rPr>
                        <a:t> </a:t>
                      </a:r>
                      <a:r>
                        <a:rPr lang="nl-BE" dirty="0" err="1">
                          <a:latin typeface="+mj-lt"/>
                        </a:rPr>
                        <a:t>Iljas</a:t>
                      </a:r>
                      <a:r>
                        <a:rPr lang="nl-BE" dirty="0">
                          <a:latin typeface="+mj-lt"/>
                        </a:rPr>
                        <a:t> Leys, </a:t>
                      </a:r>
                      <a:r>
                        <a:rPr lang="fi-FI" sz="1800" kern="1200" dirty="0">
                          <a:solidFill>
                            <a:schemeClr val="tx1"/>
                          </a:solidFill>
                          <a:latin typeface="+mj-lt"/>
                          <a:ea typeface="+mn-ea"/>
                          <a:cs typeface="+mn-cs"/>
                        </a:rPr>
                        <a:t>Thomas Van Sande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1" dirty="0">
                          <a:latin typeface="+mj-lt"/>
                        </a:rPr>
                        <a:t>11:30-12:00</a:t>
                      </a:r>
                      <a:r>
                        <a:rPr lang="nl-BE" dirty="0">
                          <a:latin typeface="+mj-lt"/>
                        </a:rPr>
                        <a:t> Alex Hendrickx, Mauro Leonardo, Brent </a:t>
                      </a:r>
                      <a:r>
                        <a:rPr lang="nl-BE" dirty="0" err="1">
                          <a:latin typeface="+mj-lt"/>
                        </a:rPr>
                        <a:t>Paessens</a:t>
                      </a:r>
                      <a:endParaRPr lang="nl-BE"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b="1" kern="1200" dirty="0">
                          <a:solidFill>
                            <a:schemeClr val="dk1"/>
                          </a:solidFill>
                          <a:latin typeface="+mn-lt"/>
                          <a:ea typeface="+mn-ea"/>
                          <a:cs typeface="+mn-cs"/>
                        </a:rPr>
                        <a:t>LUNCH</a:t>
                      </a:r>
                      <a:endParaRPr lang="nl-BE" dirty="0">
                        <a:latin typeface="+mj-lt"/>
                      </a:endParaRPr>
                    </a:p>
                    <a:p>
                      <a:endParaRPr lang="nl-BE"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b="1" dirty="0">
                          <a:latin typeface="+mj-lt"/>
                        </a:rPr>
                        <a:t>13:00-13:30</a:t>
                      </a:r>
                      <a:r>
                        <a:rPr lang="nl-BE" dirty="0">
                          <a:latin typeface="+mj-lt"/>
                        </a:rPr>
                        <a:t> Ibrahim </a:t>
                      </a:r>
                      <a:r>
                        <a:rPr lang="nl-BE" dirty="0" err="1">
                          <a:latin typeface="+mj-lt"/>
                        </a:rPr>
                        <a:t>Afkir</a:t>
                      </a:r>
                      <a:r>
                        <a:rPr lang="nl-BE" dirty="0">
                          <a:latin typeface="+mj-lt"/>
                        </a:rPr>
                        <a:t>, </a:t>
                      </a:r>
                      <a:r>
                        <a:rPr lang="nl-BE" dirty="0" err="1">
                          <a:latin typeface="+mj-lt"/>
                        </a:rPr>
                        <a:t>Hamid</a:t>
                      </a:r>
                      <a:r>
                        <a:rPr lang="nl-BE" dirty="0">
                          <a:latin typeface="+mj-lt"/>
                        </a:rPr>
                        <a:t> </a:t>
                      </a:r>
                      <a:r>
                        <a:rPr lang="nl-BE" dirty="0" err="1">
                          <a:latin typeface="+mj-lt"/>
                        </a:rPr>
                        <a:t>Iqbal</a:t>
                      </a:r>
                      <a:endParaRPr lang="nl-BE" dirty="0">
                        <a:latin typeface="+mj-lt"/>
                      </a:endParaRPr>
                    </a:p>
                    <a:p>
                      <a:endParaRPr lang="nl-BE" dirty="0">
                        <a:latin typeface="+mj-lt"/>
                      </a:endParaRPr>
                    </a:p>
                    <a:p>
                      <a:endParaRPr lang="nl-BE"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b="1" dirty="0">
                          <a:latin typeface="+mj-lt"/>
                        </a:rPr>
                        <a:t>13:30-14:00</a:t>
                      </a:r>
                      <a:r>
                        <a:rPr lang="nl-BE" dirty="0">
                          <a:latin typeface="+mj-lt"/>
                        </a:rPr>
                        <a:t> Jo </a:t>
                      </a:r>
                      <a:r>
                        <a:rPr lang="nl-BE" dirty="0" err="1">
                          <a:latin typeface="+mj-lt"/>
                        </a:rPr>
                        <a:t>Naulaerts</a:t>
                      </a:r>
                      <a:r>
                        <a:rPr lang="nl-BE" dirty="0">
                          <a:latin typeface="+mj-lt"/>
                        </a:rPr>
                        <a:t>, Abdul </a:t>
                      </a:r>
                      <a:r>
                        <a:rPr lang="nl-BE" dirty="0" err="1">
                          <a:latin typeface="+mj-lt"/>
                        </a:rPr>
                        <a:t>Salam</a:t>
                      </a:r>
                      <a:r>
                        <a:rPr lang="nl-BE" dirty="0">
                          <a:latin typeface="+mj-lt"/>
                        </a:rPr>
                        <a:t> </a:t>
                      </a:r>
                      <a:r>
                        <a:rPr lang="nl-BE" dirty="0" err="1">
                          <a:latin typeface="+mj-lt"/>
                        </a:rPr>
                        <a:t>Aldabik</a:t>
                      </a:r>
                      <a:endParaRPr lang="nl-BE"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latin typeface="+mj-lt"/>
                      </a:endParaRPr>
                    </a:p>
                    <a:p>
                      <a:r>
                        <a:rPr lang="nl-BE" sz="1800" b="1" u="none" kern="1200" dirty="0">
                          <a:solidFill>
                            <a:schemeClr val="dk1"/>
                          </a:solidFill>
                          <a:effectLst/>
                          <a:latin typeface="+mj-lt"/>
                          <a:ea typeface="+mn-ea"/>
                          <a:cs typeface="+mn-cs"/>
                        </a:rPr>
                        <a:t>14:00-14:30</a:t>
                      </a:r>
                      <a:r>
                        <a:rPr lang="nl-BE" sz="1800" b="0" u="none" kern="1200" dirty="0">
                          <a:solidFill>
                            <a:schemeClr val="dk1"/>
                          </a:solidFill>
                          <a:effectLst/>
                          <a:latin typeface="+mj-lt"/>
                          <a:ea typeface="+mn-ea"/>
                          <a:cs typeface="+mn-cs"/>
                        </a:rPr>
                        <a:t> </a:t>
                      </a:r>
                      <a:r>
                        <a:rPr lang="nl-BE" sz="1800" b="0" u="none" kern="1200" dirty="0" err="1">
                          <a:solidFill>
                            <a:schemeClr val="dk1"/>
                          </a:solidFill>
                          <a:effectLst/>
                          <a:latin typeface="+mj-lt"/>
                          <a:ea typeface="+mn-ea"/>
                          <a:cs typeface="+mn-cs"/>
                        </a:rPr>
                        <a:t>Neila</a:t>
                      </a:r>
                      <a:r>
                        <a:rPr lang="nl-BE" sz="1800" b="0" u="none" kern="1200" dirty="0">
                          <a:solidFill>
                            <a:schemeClr val="dk1"/>
                          </a:solidFill>
                          <a:effectLst/>
                          <a:latin typeface="+mj-lt"/>
                          <a:ea typeface="+mn-ea"/>
                          <a:cs typeface="+mn-cs"/>
                        </a:rPr>
                        <a:t> </a:t>
                      </a:r>
                      <a:r>
                        <a:rPr lang="nl-BE" sz="1800" b="0" u="none" kern="1200" dirty="0" err="1">
                          <a:solidFill>
                            <a:schemeClr val="dk1"/>
                          </a:solidFill>
                          <a:effectLst/>
                          <a:latin typeface="+mj-lt"/>
                          <a:ea typeface="+mn-ea"/>
                          <a:cs typeface="+mn-cs"/>
                        </a:rPr>
                        <a:t>Fekovic</a:t>
                      </a:r>
                      <a:r>
                        <a:rPr lang="nl-BE" sz="1800" b="0" u="none" kern="1200" dirty="0">
                          <a:solidFill>
                            <a:schemeClr val="dk1"/>
                          </a:solidFill>
                          <a:effectLst/>
                          <a:latin typeface="+mj-lt"/>
                          <a:ea typeface="+mn-ea"/>
                          <a:cs typeface="+mn-cs"/>
                        </a:rPr>
                        <a:t>, José </a:t>
                      </a:r>
                      <a:r>
                        <a:rPr lang="nl-BE" sz="1800" b="0" u="none" kern="1200" dirty="0" err="1">
                          <a:solidFill>
                            <a:schemeClr val="dk1"/>
                          </a:solidFill>
                          <a:effectLst/>
                          <a:latin typeface="+mj-lt"/>
                          <a:ea typeface="+mn-ea"/>
                          <a:cs typeface="+mn-cs"/>
                        </a:rPr>
                        <a:t>Gutiérrez</a:t>
                      </a:r>
                      <a:r>
                        <a:rPr lang="nl-BE" sz="1800" b="0" u="none" kern="1200" dirty="0">
                          <a:solidFill>
                            <a:schemeClr val="dk1"/>
                          </a:solidFill>
                          <a:effectLst/>
                          <a:latin typeface="+mj-lt"/>
                          <a:ea typeface="+mn-ea"/>
                          <a:cs typeface="+mn-cs"/>
                        </a:rPr>
                        <a:t> </a:t>
                      </a:r>
                      <a:r>
                        <a:rPr lang="nl-BE" sz="1800" b="0" u="none" kern="1200" dirty="0" err="1">
                          <a:solidFill>
                            <a:schemeClr val="dk1"/>
                          </a:solidFill>
                          <a:effectLst/>
                          <a:latin typeface="+mj-lt"/>
                          <a:ea typeface="+mn-ea"/>
                          <a:cs typeface="+mn-cs"/>
                        </a:rPr>
                        <a:t>Montero</a:t>
                      </a:r>
                      <a:r>
                        <a:rPr lang="nl-BE" sz="1800" b="0" u="none" kern="1200" dirty="0">
                          <a:solidFill>
                            <a:schemeClr val="dk1"/>
                          </a:solidFill>
                          <a:effectLst/>
                          <a:latin typeface="+mj-lt"/>
                          <a:ea typeface="+mn-ea"/>
                          <a:cs typeface="+mn-cs"/>
                        </a:rPr>
                        <a:t>, </a:t>
                      </a:r>
                      <a:r>
                        <a:rPr lang="nl-BE" sz="1800" b="0" u="none" kern="1200" dirty="0" err="1">
                          <a:solidFill>
                            <a:schemeClr val="dk1"/>
                          </a:solidFill>
                          <a:effectLst/>
                          <a:latin typeface="+mj-lt"/>
                          <a:ea typeface="+mn-ea"/>
                          <a:cs typeface="+mn-cs"/>
                        </a:rPr>
                        <a:t>Tymo</a:t>
                      </a:r>
                      <a:r>
                        <a:rPr lang="nl-BE" sz="1800" b="0" u="none" kern="1200" dirty="0">
                          <a:solidFill>
                            <a:schemeClr val="dk1"/>
                          </a:solidFill>
                          <a:effectLst/>
                          <a:latin typeface="+mj-lt"/>
                          <a:ea typeface="+mn-ea"/>
                          <a:cs typeface="+mn-cs"/>
                        </a:rPr>
                        <a:t> Verhaegen</a:t>
                      </a:r>
                      <a:endParaRPr lang="nl-BE" b="0" u="none" dirty="0">
                        <a:latin typeface="+mj-lt"/>
                      </a:endParaRPr>
                    </a:p>
                  </a:txBody>
                  <a:tcPr/>
                </a:tc>
                <a:extLst>
                  <a:ext uri="{0D108BD9-81ED-4DB2-BD59-A6C34878D82A}">
                    <a16:rowId xmlns:a16="http://schemas.microsoft.com/office/drawing/2014/main" val="3252499119"/>
                  </a:ext>
                </a:extLst>
              </a:tr>
            </a:tbl>
          </a:graphicData>
        </a:graphic>
      </p:graphicFrame>
    </p:spTree>
    <p:extLst>
      <p:ext uri="{BB962C8B-B14F-4D97-AF65-F5344CB8AC3E}">
        <p14:creationId xmlns:p14="http://schemas.microsoft.com/office/powerpoint/2010/main" val="345445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A2519-A1EE-ECC9-7F9B-C8933DFE71F0}"/>
              </a:ext>
            </a:extLst>
          </p:cNvPr>
          <p:cNvSpPr>
            <a:spLocks noGrp="1"/>
          </p:cNvSpPr>
          <p:nvPr>
            <p:ph type="sldNum" sz="quarter" idx="25"/>
          </p:nvPr>
        </p:nvSpPr>
        <p:spPr/>
        <p:txBody>
          <a:bodyPr/>
          <a:lstStyle/>
          <a:p>
            <a:fld id="{8B70248A-FD0F-534C-919E-E8EB9B0FC062}" type="slidenum">
              <a:rPr lang="en-BE" smtClean="0"/>
              <a:pPr/>
              <a:t>10</a:t>
            </a:fld>
            <a:endParaRPr lang="en-BE"/>
          </a:p>
        </p:txBody>
      </p:sp>
      <p:sp>
        <p:nvSpPr>
          <p:cNvPr id="4" name="Text Placeholder 3">
            <a:extLst>
              <a:ext uri="{FF2B5EF4-FFF2-40B4-BE49-F238E27FC236}">
                <a16:creationId xmlns:a16="http://schemas.microsoft.com/office/drawing/2014/main" id="{D5D7027B-706D-CD94-E918-6671621BC230}"/>
              </a:ext>
            </a:extLst>
          </p:cNvPr>
          <p:cNvSpPr>
            <a:spLocks noGrp="1"/>
          </p:cNvSpPr>
          <p:nvPr>
            <p:ph type="body" sz="quarter" idx="31"/>
          </p:nvPr>
        </p:nvSpPr>
        <p:spPr>
          <a:xfrm>
            <a:off x="515936" y="1628775"/>
            <a:ext cx="11488222" cy="4716463"/>
          </a:xfrm>
        </p:spPr>
        <p:txBody>
          <a:bodyPr>
            <a:noAutofit/>
          </a:bodyPr>
          <a:lstStyle/>
          <a:p>
            <a:pPr marL="342900" indent="-342900">
              <a:lnSpc>
                <a:spcPct val="100000"/>
              </a:lnSpc>
              <a:buFont typeface="Arial" panose="020B0604020202020204" pitchFamily="34" charset="0"/>
              <a:buChar char="•"/>
            </a:pPr>
            <a:r>
              <a:rPr lang="en-US" sz="2200" dirty="0">
                <a:latin typeface="+mj-lt"/>
              </a:rPr>
              <a:t>The original Transformer was built for </a:t>
            </a:r>
            <a:r>
              <a:rPr lang="en-US" sz="2200" b="1" dirty="0">
                <a:latin typeface="+mj-lt"/>
              </a:rPr>
              <a:t>seq2seq tasks </a:t>
            </a:r>
            <a:r>
              <a:rPr lang="en-US" sz="2200" dirty="0">
                <a:latin typeface="+mj-lt"/>
              </a:rPr>
              <a:t>(like translation), using an encoder–decoder structure with self-attention and cross-attention</a:t>
            </a:r>
          </a:p>
          <a:p>
            <a:pPr marL="342900" indent="-342900">
              <a:lnSpc>
                <a:spcPct val="100000"/>
              </a:lnSpc>
              <a:buFont typeface="Arial" panose="020B0604020202020204" pitchFamily="34" charset="0"/>
              <a:buChar char="•"/>
            </a:pPr>
            <a:r>
              <a:rPr lang="en-US" sz="2200" dirty="0">
                <a:latin typeface="+mj-lt"/>
              </a:rPr>
              <a:t>However </a:t>
            </a:r>
            <a:r>
              <a:rPr lang="en-US" sz="2200" b="1" dirty="0">
                <a:latin typeface="+mj-lt"/>
              </a:rPr>
              <a:t>not all NLP tasks require both components</a:t>
            </a:r>
            <a:r>
              <a:rPr lang="en-US" sz="2200" dirty="0">
                <a:latin typeface="+mj-lt"/>
              </a:rPr>
              <a:t>, leading to three main architectural variants:</a:t>
            </a:r>
          </a:p>
        </p:txBody>
      </p:sp>
      <p:pic>
        <p:nvPicPr>
          <p:cNvPr id="7" name="Picture 2" descr="Unraveling the Power of Language Models: Understanding LLMs and Transformer  Variants | by Vaibhav Baswal | AI Mind">
            <a:extLst>
              <a:ext uri="{FF2B5EF4-FFF2-40B4-BE49-F238E27FC236}">
                <a16:creationId xmlns:a16="http://schemas.microsoft.com/office/drawing/2014/main" id="{FEFF2D1C-BE96-6EF3-8324-8C84E3E13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918" y="3028332"/>
            <a:ext cx="7873464" cy="37173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945C087-F8B8-160F-D484-DB24E20C0991}"/>
              </a:ext>
            </a:extLst>
          </p:cNvPr>
          <p:cNvSpPr>
            <a:spLocks noGrp="1"/>
          </p:cNvSpPr>
          <p:nvPr>
            <p:ph type="title"/>
          </p:nvPr>
        </p:nvSpPr>
        <p:spPr>
          <a:xfrm>
            <a:off x="515938" y="304800"/>
            <a:ext cx="11160125" cy="1116013"/>
          </a:xfrm>
        </p:spPr>
        <p:txBody>
          <a:bodyPr/>
          <a:lstStyle/>
          <a:p>
            <a:r>
              <a:rPr lang="en-US" dirty="0"/>
              <a:t>Three types of Transformer LLMs</a:t>
            </a:r>
          </a:p>
        </p:txBody>
      </p:sp>
    </p:spTree>
    <p:extLst>
      <p:ext uri="{BB962C8B-B14F-4D97-AF65-F5344CB8AC3E}">
        <p14:creationId xmlns:p14="http://schemas.microsoft.com/office/powerpoint/2010/main" val="2208748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D76B-34F8-A430-7B65-B3783425FCEB}"/>
              </a:ext>
            </a:extLst>
          </p:cNvPr>
          <p:cNvSpPr>
            <a:spLocks noGrp="1"/>
          </p:cNvSpPr>
          <p:nvPr>
            <p:ph type="title"/>
          </p:nvPr>
        </p:nvSpPr>
        <p:spPr>
          <a:xfrm>
            <a:off x="515937" y="112326"/>
            <a:ext cx="11160125" cy="1116012"/>
          </a:xfrm>
        </p:spPr>
        <p:txBody>
          <a:bodyPr/>
          <a:lstStyle/>
          <a:p>
            <a:r>
              <a:rPr lang="en-US" sz="3600" dirty="0"/>
              <a:t>Pre-training vs Fine-Tuning vs In-Context Learning</a:t>
            </a:r>
          </a:p>
        </p:txBody>
      </p:sp>
      <p:sp>
        <p:nvSpPr>
          <p:cNvPr id="3" name="Slide Number Placeholder 2">
            <a:extLst>
              <a:ext uri="{FF2B5EF4-FFF2-40B4-BE49-F238E27FC236}">
                <a16:creationId xmlns:a16="http://schemas.microsoft.com/office/drawing/2014/main" id="{D114FB64-F6C4-B545-D8D1-5A9BEC6210BE}"/>
              </a:ext>
            </a:extLst>
          </p:cNvPr>
          <p:cNvSpPr>
            <a:spLocks noGrp="1"/>
          </p:cNvSpPr>
          <p:nvPr>
            <p:ph type="sldNum" sz="quarter" idx="25"/>
          </p:nvPr>
        </p:nvSpPr>
        <p:spPr/>
        <p:txBody>
          <a:bodyPr/>
          <a:lstStyle/>
          <a:p>
            <a:fld id="{8B70248A-FD0F-534C-919E-E8EB9B0FC062}" type="slidenum">
              <a:rPr lang="en-BE" smtClean="0"/>
              <a:pPr/>
              <a:t>11</a:t>
            </a:fld>
            <a:endParaRPr lang="en-BE"/>
          </a:p>
        </p:txBody>
      </p:sp>
      <p:pic>
        <p:nvPicPr>
          <p:cNvPr id="27650" name="Picture 2" descr="Empowering Language Models: Pre-training, Fine-Tuning, and In-Context  Learning | by Bijit Ghosh | Medium">
            <a:extLst>
              <a:ext uri="{FF2B5EF4-FFF2-40B4-BE49-F238E27FC236}">
                <a16:creationId xmlns:a16="http://schemas.microsoft.com/office/drawing/2014/main" id="{739CCA54-1B3B-2C86-051E-A7161F7F90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09" t="11534" r="9241" b="9345"/>
          <a:stretch/>
        </p:blipFill>
        <p:spPr bwMode="auto">
          <a:xfrm>
            <a:off x="1228318" y="1358106"/>
            <a:ext cx="9735361"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2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8C625E-2B11-29E7-4D29-D0A743DBA87E}"/>
              </a:ext>
            </a:extLst>
          </p:cNvPr>
          <p:cNvSpPr>
            <a:spLocks noGrp="1"/>
          </p:cNvSpPr>
          <p:nvPr>
            <p:ph type="sldNum" sz="quarter" idx="25"/>
          </p:nvPr>
        </p:nvSpPr>
        <p:spPr/>
        <p:txBody>
          <a:bodyPr/>
          <a:lstStyle/>
          <a:p>
            <a:fld id="{8B70248A-FD0F-534C-919E-E8EB9B0FC062}" type="slidenum">
              <a:rPr lang="en-BE" smtClean="0"/>
              <a:pPr/>
              <a:t>12</a:t>
            </a:fld>
            <a:endParaRPr lang="en-BE"/>
          </a:p>
        </p:txBody>
      </p:sp>
      <p:pic>
        <p:nvPicPr>
          <p:cNvPr id="5" name="Picture 2">
            <a:extLst>
              <a:ext uri="{FF2B5EF4-FFF2-40B4-BE49-F238E27FC236}">
                <a16:creationId xmlns:a16="http://schemas.microsoft.com/office/drawing/2014/main" id="{848DF1D5-FF98-AA25-9893-B721B0E6E3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2"/>
          <a:stretch>
            <a:fillRect/>
          </a:stretch>
        </p:blipFill>
        <p:spPr bwMode="auto">
          <a:xfrm>
            <a:off x="2226731" y="1541438"/>
            <a:ext cx="6930522" cy="5116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13BAB6-15C8-0E14-DB47-BD95A3D4AB28}"/>
              </a:ext>
            </a:extLst>
          </p:cNvPr>
          <p:cNvSpPr>
            <a:spLocks noGrp="1"/>
          </p:cNvSpPr>
          <p:nvPr>
            <p:ph type="title"/>
          </p:nvPr>
        </p:nvSpPr>
        <p:spPr/>
        <p:txBody>
          <a:bodyPr/>
          <a:lstStyle/>
          <a:p>
            <a:r>
              <a:rPr lang="en-US" dirty="0"/>
              <a:t>RLHF</a:t>
            </a:r>
            <a:br>
              <a:rPr lang="en-US" dirty="0"/>
            </a:br>
            <a:r>
              <a:rPr lang="en-US" sz="2800" dirty="0"/>
              <a:t>Reinforcement Learning from Human Feedback</a:t>
            </a:r>
            <a:endParaRPr lang="en-US" dirty="0"/>
          </a:p>
        </p:txBody>
      </p:sp>
    </p:spTree>
    <p:extLst>
      <p:ext uri="{BB962C8B-B14F-4D97-AF65-F5344CB8AC3E}">
        <p14:creationId xmlns:p14="http://schemas.microsoft.com/office/powerpoint/2010/main" val="3563116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13</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a:t>Deep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2309657"/>
          </a:xfrm>
        </p:spPr>
        <p:txBody>
          <a:bodyPr/>
          <a:lstStyle/>
          <a:p>
            <a:r>
              <a:rPr lang="en-US" dirty="0"/>
              <a:t>Natural Language Processing (NLP)</a:t>
            </a:r>
          </a:p>
          <a:p>
            <a:r>
              <a:rPr lang="en-US" dirty="0"/>
              <a:t>Multimodal Transformers</a:t>
            </a:r>
          </a:p>
          <a:p>
            <a:endParaRPr lang="en-US" dirty="0"/>
          </a:p>
          <a:p>
            <a:endParaRPr lang="en-US" dirty="0"/>
          </a:p>
          <a:p>
            <a:endParaRPr lang="en-US" dirty="0"/>
          </a:p>
        </p:txBody>
      </p:sp>
    </p:spTree>
    <p:extLst>
      <p:ext uri="{BB962C8B-B14F-4D97-AF65-F5344CB8AC3E}">
        <p14:creationId xmlns:p14="http://schemas.microsoft.com/office/powerpoint/2010/main" val="361631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14</a:t>
            </a:fld>
            <a:endParaRPr lang="en-BE"/>
          </a:p>
        </p:txBody>
      </p:sp>
      <p:sp>
        <p:nvSpPr>
          <p:cNvPr id="4" name="Text Placeholder 3">
            <a:extLst>
              <a:ext uri="{FF2B5EF4-FFF2-40B4-BE49-F238E27FC236}">
                <a16:creationId xmlns:a16="http://schemas.microsoft.com/office/drawing/2014/main" id="{8F1F9D7B-3F2A-67D6-D6AA-B56D421D50C1}"/>
              </a:ext>
            </a:extLst>
          </p:cNvPr>
          <p:cNvSpPr>
            <a:spLocks noGrp="1"/>
          </p:cNvSpPr>
          <p:nvPr>
            <p:ph type="body" sz="quarter" idx="31"/>
          </p:nvPr>
        </p:nvSpPr>
        <p:spPr>
          <a:xfrm>
            <a:off x="515935" y="1751803"/>
            <a:ext cx="11160127" cy="4924806"/>
          </a:xfrm>
        </p:spPr>
        <p:txBody>
          <a:bodyPr>
            <a:normAutofit/>
          </a:bodyPr>
          <a:lstStyle/>
          <a:p>
            <a:pPr marL="342900" indent="-342900">
              <a:buFont typeface="Arial" panose="020B0604020202020204" pitchFamily="34" charset="0"/>
              <a:buChar char="•"/>
            </a:pPr>
            <a:r>
              <a:rPr lang="en-US" sz="2000" b="1" dirty="0">
                <a:latin typeface="+mj-lt"/>
              </a:rPr>
              <a:t>Vision Transformers: </a:t>
            </a:r>
            <a:r>
              <a:rPr lang="en-US" sz="2000" dirty="0">
                <a:latin typeface="+mj-lt"/>
              </a:rPr>
              <a:t>Students can explain how </a:t>
            </a:r>
            <a:r>
              <a:rPr lang="en-US" sz="2000" dirty="0" err="1">
                <a:latin typeface="+mj-lt"/>
              </a:rPr>
              <a:t>ViTs</a:t>
            </a:r>
            <a:r>
              <a:rPr lang="en-US" sz="2000" dirty="0">
                <a:latin typeface="+mj-lt"/>
              </a:rPr>
              <a:t> adapt the Transformer architecture to image data by treating image patches as tokens, describe how self-attention models long-range spatial relationships, and understand why </a:t>
            </a:r>
            <a:r>
              <a:rPr lang="en-US" sz="2000" dirty="0" err="1">
                <a:latin typeface="+mj-lt"/>
              </a:rPr>
              <a:t>ViTs</a:t>
            </a:r>
            <a:r>
              <a:rPr lang="en-US" sz="2000" dirty="0">
                <a:latin typeface="+mj-lt"/>
              </a:rPr>
              <a:t> require large-scale pretraining but offer strong scalability and flexibility compared to CNNs.</a:t>
            </a:r>
            <a:br>
              <a:rPr lang="en-US" sz="2000" dirty="0">
                <a:latin typeface="+mj-lt"/>
              </a:rPr>
            </a:br>
            <a:endParaRPr lang="en-US" sz="2000" dirty="0">
              <a:latin typeface="+mj-lt"/>
            </a:endParaRPr>
          </a:p>
          <a:p>
            <a:pPr marL="342900" indent="-342900">
              <a:buFont typeface="Arial" panose="020B0604020202020204" pitchFamily="34" charset="0"/>
              <a:buChar char="•"/>
            </a:pPr>
            <a:r>
              <a:rPr lang="en-US" sz="2000" b="1" dirty="0">
                <a:latin typeface="+mj-lt"/>
              </a:rPr>
              <a:t>Multimodal Transformers: </a:t>
            </a:r>
            <a:r>
              <a:rPr lang="nl-BE" sz="2000" dirty="0" err="1">
                <a:latin typeface="+mj-lt"/>
              </a:rPr>
              <a:t>Students</a:t>
            </a:r>
            <a:r>
              <a:rPr lang="nl-BE" sz="2000" dirty="0">
                <a:latin typeface="+mj-lt"/>
              </a:rPr>
              <a:t> </a:t>
            </a:r>
            <a:r>
              <a:rPr lang="nl-BE" sz="2000" dirty="0" err="1">
                <a:latin typeface="+mj-lt"/>
              </a:rPr>
              <a:t>can</a:t>
            </a:r>
            <a:r>
              <a:rPr lang="nl-BE" sz="2000" dirty="0">
                <a:latin typeface="+mj-lt"/>
              </a:rPr>
              <a:t> </a:t>
            </a:r>
            <a:r>
              <a:rPr lang="nl-BE" sz="2000" dirty="0" err="1">
                <a:latin typeface="+mj-lt"/>
              </a:rPr>
              <a:t>describe</a:t>
            </a:r>
            <a:r>
              <a:rPr lang="nl-BE" sz="2000" dirty="0">
                <a:latin typeface="+mj-lt"/>
              </a:rPr>
              <a:t> </a:t>
            </a:r>
            <a:r>
              <a:rPr lang="nl-BE" sz="2000" dirty="0" err="1">
                <a:latin typeface="+mj-lt"/>
              </a:rPr>
              <a:t>how</a:t>
            </a:r>
            <a:r>
              <a:rPr lang="nl-BE" sz="2000" dirty="0">
                <a:latin typeface="+mj-lt"/>
              </a:rPr>
              <a:t> </a:t>
            </a:r>
            <a:r>
              <a:rPr lang="nl-BE" sz="2000" dirty="0" err="1">
                <a:latin typeface="+mj-lt"/>
              </a:rPr>
              <a:t>multimodal</a:t>
            </a:r>
            <a:r>
              <a:rPr lang="nl-BE" sz="2000" dirty="0">
                <a:latin typeface="+mj-lt"/>
              </a:rPr>
              <a:t> </a:t>
            </a:r>
            <a:r>
              <a:rPr lang="nl-BE" sz="2000" dirty="0" err="1">
                <a:latin typeface="+mj-lt"/>
              </a:rPr>
              <a:t>Transformers</a:t>
            </a:r>
            <a:r>
              <a:rPr lang="nl-BE" sz="2000" dirty="0">
                <a:latin typeface="+mj-lt"/>
              </a:rPr>
              <a:t> </a:t>
            </a:r>
            <a:r>
              <a:rPr lang="nl-BE" sz="2000" dirty="0" err="1">
                <a:latin typeface="+mj-lt"/>
              </a:rPr>
              <a:t>process</a:t>
            </a:r>
            <a:r>
              <a:rPr lang="nl-BE" sz="2000" dirty="0">
                <a:latin typeface="+mj-lt"/>
              </a:rPr>
              <a:t> </a:t>
            </a:r>
            <a:r>
              <a:rPr lang="nl-BE" sz="2000" dirty="0" err="1">
                <a:latin typeface="+mj-lt"/>
              </a:rPr>
              <a:t>and</a:t>
            </a:r>
            <a:r>
              <a:rPr lang="nl-BE" sz="2000" dirty="0">
                <a:latin typeface="+mj-lt"/>
              </a:rPr>
              <a:t> </a:t>
            </a:r>
            <a:r>
              <a:rPr lang="nl-BE" sz="2000" dirty="0" err="1">
                <a:latin typeface="+mj-lt"/>
              </a:rPr>
              <a:t>integrate</a:t>
            </a:r>
            <a:r>
              <a:rPr lang="nl-BE" sz="2000" dirty="0">
                <a:latin typeface="+mj-lt"/>
              </a:rPr>
              <a:t> information </a:t>
            </a:r>
            <a:r>
              <a:rPr lang="nl-BE" sz="2000" dirty="0" err="1">
                <a:latin typeface="+mj-lt"/>
              </a:rPr>
              <a:t>from</a:t>
            </a:r>
            <a:r>
              <a:rPr lang="nl-BE" sz="2000" dirty="0">
                <a:latin typeface="+mj-lt"/>
              </a:rPr>
              <a:t> different </a:t>
            </a:r>
            <a:r>
              <a:rPr lang="nl-BE" sz="2000" dirty="0" err="1">
                <a:latin typeface="+mj-lt"/>
              </a:rPr>
              <a:t>modalities</a:t>
            </a:r>
            <a:r>
              <a:rPr lang="nl-BE" sz="2000" dirty="0">
                <a:latin typeface="+mj-lt"/>
              </a:rPr>
              <a:t>, </a:t>
            </a:r>
            <a:r>
              <a:rPr lang="nl-BE" sz="2000" dirty="0" err="1">
                <a:latin typeface="+mj-lt"/>
              </a:rPr>
              <a:t>explain</a:t>
            </a:r>
            <a:r>
              <a:rPr lang="nl-BE" sz="2000" dirty="0">
                <a:latin typeface="+mj-lt"/>
              </a:rPr>
              <a:t> </a:t>
            </a:r>
            <a:r>
              <a:rPr lang="nl-BE" sz="2000" dirty="0" err="1">
                <a:latin typeface="+mj-lt"/>
              </a:rPr>
              <a:t>how</a:t>
            </a:r>
            <a:r>
              <a:rPr lang="nl-BE" sz="2000" dirty="0">
                <a:latin typeface="+mj-lt"/>
              </a:rPr>
              <a:t> </a:t>
            </a:r>
            <a:r>
              <a:rPr lang="nl-BE" sz="2000" dirty="0" err="1">
                <a:latin typeface="+mj-lt"/>
              </a:rPr>
              <a:t>models</a:t>
            </a:r>
            <a:r>
              <a:rPr lang="nl-BE" sz="2000" dirty="0">
                <a:latin typeface="+mj-lt"/>
              </a:rPr>
              <a:t> combine </a:t>
            </a:r>
            <a:r>
              <a:rPr lang="nl-BE" sz="2000" dirty="0" err="1">
                <a:latin typeface="+mj-lt"/>
              </a:rPr>
              <a:t>visual</a:t>
            </a:r>
            <a:r>
              <a:rPr lang="nl-BE" sz="2000" dirty="0">
                <a:latin typeface="+mj-lt"/>
              </a:rPr>
              <a:t> </a:t>
            </a:r>
            <a:r>
              <a:rPr lang="nl-BE" sz="2000" dirty="0" err="1">
                <a:latin typeface="+mj-lt"/>
              </a:rPr>
              <a:t>and</a:t>
            </a:r>
            <a:r>
              <a:rPr lang="nl-BE" sz="2000" dirty="0">
                <a:latin typeface="+mj-lt"/>
              </a:rPr>
              <a:t> </a:t>
            </a:r>
            <a:r>
              <a:rPr lang="nl-BE" sz="2000" dirty="0" err="1">
                <a:latin typeface="+mj-lt"/>
              </a:rPr>
              <a:t>textual</a:t>
            </a:r>
            <a:r>
              <a:rPr lang="nl-BE" sz="2000" dirty="0">
                <a:latin typeface="+mj-lt"/>
              </a:rPr>
              <a:t> </a:t>
            </a:r>
            <a:r>
              <a:rPr lang="nl-BE" sz="2000" dirty="0" err="1">
                <a:latin typeface="+mj-lt"/>
              </a:rPr>
              <a:t>inputs</a:t>
            </a:r>
            <a:r>
              <a:rPr lang="nl-BE" sz="2000" dirty="0">
                <a:latin typeface="+mj-lt"/>
              </a:rPr>
              <a:t> </a:t>
            </a:r>
            <a:r>
              <a:rPr lang="nl-BE" sz="2000" dirty="0" err="1">
                <a:latin typeface="+mj-lt"/>
              </a:rPr>
              <a:t>to</a:t>
            </a:r>
            <a:r>
              <a:rPr lang="nl-BE" sz="2000" dirty="0">
                <a:latin typeface="+mj-lt"/>
              </a:rPr>
              <a:t> produce joint </a:t>
            </a:r>
            <a:r>
              <a:rPr lang="nl-BE" sz="2000" dirty="0" err="1">
                <a:latin typeface="+mj-lt"/>
              </a:rPr>
              <a:t>representations</a:t>
            </a:r>
            <a:r>
              <a:rPr lang="nl-BE" sz="2000" dirty="0">
                <a:latin typeface="+mj-lt"/>
              </a:rPr>
              <a:t>, </a:t>
            </a:r>
            <a:r>
              <a:rPr lang="nl-BE" sz="2000" dirty="0" err="1">
                <a:latin typeface="+mj-lt"/>
              </a:rPr>
              <a:t>and</a:t>
            </a:r>
            <a:r>
              <a:rPr lang="nl-BE" sz="2000" dirty="0">
                <a:latin typeface="+mj-lt"/>
              </a:rPr>
              <a:t> </a:t>
            </a:r>
            <a:r>
              <a:rPr lang="nl-BE" sz="2000" dirty="0" err="1">
                <a:latin typeface="+mj-lt"/>
              </a:rPr>
              <a:t>compare</a:t>
            </a:r>
            <a:r>
              <a:rPr lang="nl-BE" sz="2000" dirty="0">
                <a:latin typeface="+mj-lt"/>
              </a:rPr>
              <a:t> major </a:t>
            </a:r>
            <a:r>
              <a:rPr lang="nl-BE" sz="2000" dirty="0" err="1">
                <a:latin typeface="+mj-lt"/>
              </a:rPr>
              <a:t>architectural</a:t>
            </a:r>
            <a:r>
              <a:rPr lang="nl-BE" sz="2000" dirty="0">
                <a:latin typeface="+mj-lt"/>
              </a:rPr>
              <a:t> approaches </a:t>
            </a:r>
            <a:r>
              <a:rPr lang="nl-BE" sz="2000" dirty="0" err="1">
                <a:latin typeface="+mj-lt"/>
              </a:rPr>
              <a:t>such</a:t>
            </a:r>
            <a:r>
              <a:rPr lang="nl-BE" sz="2000" dirty="0">
                <a:latin typeface="+mj-lt"/>
              </a:rPr>
              <a:t> as single-stream </a:t>
            </a:r>
            <a:r>
              <a:rPr lang="nl-BE" sz="2000" dirty="0" err="1">
                <a:latin typeface="+mj-lt"/>
              </a:rPr>
              <a:t>models</a:t>
            </a:r>
            <a:r>
              <a:rPr lang="nl-BE" sz="2000" dirty="0">
                <a:latin typeface="+mj-lt"/>
              </a:rPr>
              <a:t> (e.g., </a:t>
            </a:r>
            <a:r>
              <a:rPr lang="nl-BE" sz="2000" dirty="0" err="1">
                <a:latin typeface="+mj-lt"/>
              </a:rPr>
              <a:t>VisualBERT</a:t>
            </a:r>
            <a:r>
              <a:rPr lang="nl-BE" sz="2000" dirty="0">
                <a:latin typeface="+mj-lt"/>
              </a:rPr>
              <a:t>), </a:t>
            </a:r>
            <a:r>
              <a:rPr lang="nl-BE" sz="2000" dirty="0" err="1">
                <a:latin typeface="+mj-lt"/>
              </a:rPr>
              <a:t>dual</a:t>
            </a:r>
            <a:r>
              <a:rPr lang="nl-BE" sz="2000" dirty="0">
                <a:latin typeface="+mj-lt"/>
              </a:rPr>
              <a:t>-stream </a:t>
            </a:r>
            <a:r>
              <a:rPr lang="nl-BE" sz="2000" dirty="0" err="1">
                <a:latin typeface="+mj-lt"/>
              </a:rPr>
              <a:t>models</a:t>
            </a:r>
            <a:r>
              <a:rPr lang="nl-BE" sz="2000" dirty="0">
                <a:latin typeface="+mj-lt"/>
              </a:rPr>
              <a:t> (e.g., </a:t>
            </a:r>
            <a:r>
              <a:rPr lang="nl-BE" sz="2000" dirty="0" err="1">
                <a:latin typeface="+mj-lt"/>
              </a:rPr>
              <a:t>ViLBERT</a:t>
            </a:r>
            <a:r>
              <a:rPr lang="nl-BE" sz="2000" dirty="0">
                <a:latin typeface="+mj-lt"/>
              </a:rPr>
              <a:t>), </a:t>
            </a:r>
            <a:r>
              <a:rPr lang="nl-BE" sz="2000" dirty="0" err="1">
                <a:latin typeface="+mj-lt"/>
              </a:rPr>
              <a:t>contrastive</a:t>
            </a:r>
            <a:r>
              <a:rPr lang="nl-BE" sz="2000" dirty="0">
                <a:latin typeface="+mj-lt"/>
              </a:rPr>
              <a:t> </a:t>
            </a:r>
            <a:r>
              <a:rPr lang="nl-BE" sz="2000" dirty="0" err="1">
                <a:latin typeface="+mj-lt"/>
              </a:rPr>
              <a:t>dual</a:t>
            </a:r>
            <a:r>
              <a:rPr lang="nl-BE" sz="2000" dirty="0">
                <a:latin typeface="+mj-lt"/>
              </a:rPr>
              <a:t>-encoder </a:t>
            </a:r>
            <a:r>
              <a:rPr lang="nl-BE" sz="2000" dirty="0" err="1">
                <a:latin typeface="+mj-lt"/>
              </a:rPr>
              <a:t>models</a:t>
            </a:r>
            <a:r>
              <a:rPr lang="nl-BE" sz="2000" dirty="0">
                <a:latin typeface="+mj-lt"/>
              </a:rPr>
              <a:t> (e.g., CLIP), </a:t>
            </a:r>
            <a:r>
              <a:rPr lang="nl-BE" sz="2000" dirty="0" err="1">
                <a:latin typeface="+mj-lt"/>
              </a:rPr>
              <a:t>and</a:t>
            </a:r>
            <a:r>
              <a:rPr lang="nl-BE" sz="2000" dirty="0">
                <a:latin typeface="+mj-lt"/>
              </a:rPr>
              <a:t> </a:t>
            </a:r>
            <a:r>
              <a:rPr lang="nl-BE" sz="2000" dirty="0" err="1">
                <a:latin typeface="+mj-lt"/>
              </a:rPr>
              <a:t>fusion-generative</a:t>
            </a:r>
            <a:r>
              <a:rPr lang="nl-BE" sz="2000" dirty="0">
                <a:latin typeface="+mj-lt"/>
              </a:rPr>
              <a:t> </a:t>
            </a:r>
            <a:r>
              <a:rPr lang="nl-BE" sz="2000" dirty="0" err="1">
                <a:latin typeface="+mj-lt"/>
              </a:rPr>
              <a:t>models</a:t>
            </a:r>
            <a:r>
              <a:rPr lang="nl-BE" sz="2000" dirty="0">
                <a:latin typeface="+mj-lt"/>
              </a:rPr>
              <a:t> (e.g., BLIP, BLIP-2).</a:t>
            </a:r>
            <a:br>
              <a:rPr lang="nl-BE" sz="2000" dirty="0">
                <a:latin typeface="+mj-lt"/>
              </a:rPr>
            </a:br>
            <a:endParaRPr lang="nl-BE" sz="2000" dirty="0">
              <a:latin typeface="+mj-lt"/>
            </a:endParaRPr>
          </a:p>
          <a:p>
            <a:pPr marL="342900" indent="-342900">
              <a:buFont typeface="Arial" panose="020B0604020202020204" pitchFamily="34" charset="0"/>
              <a:buChar char="•"/>
            </a:pPr>
            <a:r>
              <a:rPr lang="en-US" sz="2000" b="1" dirty="0">
                <a:latin typeface="+mj-lt"/>
              </a:rPr>
              <a:t>Multimodal Representation Learning: </a:t>
            </a:r>
            <a:r>
              <a:rPr lang="en-US" sz="2000" dirty="0">
                <a:latin typeface="+mj-lt"/>
              </a:rPr>
              <a:t>Students will understand how multimodal models learn shared embedding spaces that align visual and textual concepts, explain how self-supervised pretraining objectives support the learning of this alignment, and recognize how such shared spaces enable cross-modal retrieval tasks.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latin typeface="+mj-lt"/>
            </a:endParaRPr>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7" t="-400" r="15488" b="-400"/>
          <a:stretch/>
        </p:blipFill>
        <p:spPr bwMode="auto">
          <a:xfrm>
            <a:off x="10262901" y="0"/>
            <a:ext cx="1913408"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1A4-AD21-05E0-1656-A5D005A002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3074C-1124-31E9-7A0A-9473C9EFBB92}"/>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F4D1C5A2-E180-C863-05FF-28A3436472D2}"/>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Connecting Vision and Language</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96972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9B9F-022E-4EDA-509B-E72EAD4CA47E}"/>
              </a:ext>
            </a:extLst>
          </p:cNvPr>
          <p:cNvSpPr>
            <a:spLocks noGrp="1"/>
          </p:cNvSpPr>
          <p:nvPr>
            <p:ph type="title"/>
          </p:nvPr>
        </p:nvSpPr>
        <p:spPr/>
        <p:txBody>
          <a:bodyPr/>
          <a:lstStyle/>
          <a:p>
            <a:r>
              <a:rPr lang="nl-BE" dirty="0" err="1"/>
              <a:t>Connecting</a:t>
            </a:r>
            <a:r>
              <a:rPr lang="nl-BE" dirty="0"/>
              <a:t> </a:t>
            </a:r>
            <a:r>
              <a:rPr lang="nl-BE" dirty="0" err="1"/>
              <a:t>Vision</a:t>
            </a:r>
            <a:r>
              <a:rPr lang="nl-BE" dirty="0"/>
              <a:t> </a:t>
            </a:r>
            <a:r>
              <a:rPr lang="nl-BE" dirty="0" err="1"/>
              <a:t>and</a:t>
            </a:r>
            <a:r>
              <a:rPr lang="nl-BE" dirty="0"/>
              <a:t> Language</a:t>
            </a:r>
          </a:p>
        </p:txBody>
      </p:sp>
      <p:sp>
        <p:nvSpPr>
          <p:cNvPr id="3" name="Slide Number Placeholder 2">
            <a:extLst>
              <a:ext uri="{FF2B5EF4-FFF2-40B4-BE49-F238E27FC236}">
                <a16:creationId xmlns:a16="http://schemas.microsoft.com/office/drawing/2014/main" id="{A1CDAE28-7B9A-BC7C-A390-4E6A62FBC562}"/>
              </a:ext>
            </a:extLst>
          </p:cNvPr>
          <p:cNvSpPr>
            <a:spLocks noGrp="1"/>
          </p:cNvSpPr>
          <p:nvPr>
            <p:ph type="sldNum" sz="quarter" idx="25"/>
          </p:nvPr>
        </p:nvSpPr>
        <p:spPr/>
        <p:txBody>
          <a:bodyPr/>
          <a:lstStyle/>
          <a:p>
            <a:fld id="{8B70248A-FD0F-534C-919E-E8EB9B0FC062}" type="slidenum">
              <a:rPr lang="en-BE" smtClean="0"/>
              <a:pPr/>
              <a:t>16</a:t>
            </a:fld>
            <a:endParaRPr lang="en-BE"/>
          </a:p>
        </p:txBody>
      </p:sp>
      <p:sp>
        <p:nvSpPr>
          <p:cNvPr id="4" name="Text Placeholder 3">
            <a:extLst>
              <a:ext uri="{FF2B5EF4-FFF2-40B4-BE49-F238E27FC236}">
                <a16:creationId xmlns:a16="http://schemas.microsoft.com/office/drawing/2014/main" id="{16D3747E-7DC7-16C4-7AEA-A3F5D663563D}"/>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Although vision and language seem different, they are </a:t>
            </a:r>
            <a:r>
              <a:rPr lang="en-US" sz="2200" b="1" dirty="0">
                <a:latin typeface="+mj-lt"/>
              </a:rPr>
              <a:t>two ways of representing the world</a:t>
            </a:r>
            <a:endParaRPr lang="en-US" sz="2200" dirty="0">
              <a:latin typeface="+mj-lt"/>
            </a:endParaRPr>
          </a:p>
          <a:p>
            <a:pPr marL="342900" indent="-342900">
              <a:buFont typeface="Arial" panose="020B0604020202020204" pitchFamily="34" charset="0"/>
              <a:buChar char="•"/>
            </a:pPr>
            <a:r>
              <a:rPr lang="en-US" sz="2200" dirty="0">
                <a:latin typeface="+mj-lt"/>
              </a:rPr>
              <a:t>Language describes the world through </a:t>
            </a:r>
            <a:r>
              <a:rPr lang="en-US" sz="2200" b="1" dirty="0">
                <a:latin typeface="+mj-lt"/>
              </a:rPr>
              <a:t>words</a:t>
            </a:r>
            <a:r>
              <a:rPr lang="en-US" sz="2200" dirty="0">
                <a:latin typeface="+mj-lt"/>
              </a:rPr>
              <a:t>, which are discrete and symbolic</a:t>
            </a:r>
          </a:p>
          <a:p>
            <a:pPr marL="342900" indent="-342900">
              <a:buFont typeface="Arial" panose="020B0604020202020204" pitchFamily="34" charset="0"/>
              <a:buChar char="•"/>
            </a:pPr>
            <a:r>
              <a:rPr lang="en-US" sz="2200" dirty="0">
                <a:latin typeface="+mj-lt"/>
              </a:rPr>
              <a:t>Vision describes the world through </a:t>
            </a:r>
            <a:r>
              <a:rPr lang="en-US" sz="2200" b="1" dirty="0">
                <a:latin typeface="+mj-lt"/>
              </a:rPr>
              <a:t>pixels</a:t>
            </a:r>
            <a:r>
              <a:rPr lang="en-US" sz="2200" dirty="0">
                <a:latin typeface="+mj-lt"/>
              </a:rPr>
              <a:t>, which are continuous and spatial</a:t>
            </a:r>
          </a:p>
          <a:p>
            <a:endParaRPr lang="nl-BE" dirty="0"/>
          </a:p>
        </p:txBody>
      </p:sp>
      <p:pic>
        <p:nvPicPr>
          <p:cNvPr id="12292" name="Picture 4" descr="Image Captioning – VizWiz">
            <a:extLst>
              <a:ext uri="{FF2B5EF4-FFF2-40B4-BE49-F238E27FC236}">
                <a16:creationId xmlns:a16="http://schemas.microsoft.com/office/drawing/2014/main" id="{F4CED8FF-2417-32B8-11C5-DF417E64B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1" y="3475038"/>
            <a:ext cx="10845331"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19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2B2AF-51D9-DEFC-E5A3-760C8565E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79193-E4A2-965D-0FD5-9ADCDB0B65F2}"/>
              </a:ext>
            </a:extLst>
          </p:cNvPr>
          <p:cNvSpPr>
            <a:spLocks noGrp="1"/>
          </p:cNvSpPr>
          <p:nvPr>
            <p:ph type="title"/>
          </p:nvPr>
        </p:nvSpPr>
        <p:spPr/>
        <p:txBody>
          <a:bodyPr/>
          <a:lstStyle/>
          <a:p>
            <a:r>
              <a:rPr lang="nl-BE" dirty="0" err="1"/>
              <a:t>Connecting</a:t>
            </a:r>
            <a:r>
              <a:rPr lang="nl-BE" dirty="0"/>
              <a:t> </a:t>
            </a:r>
            <a:r>
              <a:rPr lang="nl-BE" dirty="0" err="1"/>
              <a:t>Vision</a:t>
            </a:r>
            <a:r>
              <a:rPr lang="nl-BE" dirty="0"/>
              <a:t> </a:t>
            </a:r>
            <a:r>
              <a:rPr lang="nl-BE" dirty="0" err="1"/>
              <a:t>and</a:t>
            </a:r>
            <a:r>
              <a:rPr lang="nl-BE" dirty="0"/>
              <a:t> Language</a:t>
            </a:r>
          </a:p>
        </p:txBody>
      </p:sp>
      <p:sp>
        <p:nvSpPr>
          <p:cNvPr id="3" name="Slide Number Placeholder 2">
            <a:extLst>
              <a:ext uri="{FF2B5EF4-FFF2-40B4-BE49-F238E27FC236}">
                <a16:creationId xmlns:a16="http://schemas.microsoft.com/office/drawing/2014/main" id="{76F0C34E-D954-5791-FDB0-E7E952F32880}"/>
              </a:ext>
            </a:extLst>
          </p:cNvPr>
          <p:cNvSpPr>
            <a:spLocks noGrp="1"/>
          </p:cNvSpPr>
          <p:nvPr>
            <p:ph type="sldNum" sz="quarter" idx="25"/>
          </p:nvPr>
        </p:nvSpPr>
        <p:spPr/>
        <p:txBody>
          <a:bodyPr/>
          <a:lstStyle/>
          <a:p>
            <a:fld id="{8B70248A-FD0F-534C-919E-E8EB9B0FC062}" type="slidenum">
              <a:rPr lang="en-BE" smtClean="0"/>
              <a:pPr/>
              <a:t>17</a:t>
            </a:fld>
            <a:endParaRPr lang="en-BE"/>
          </a:p>
        </p:txBody>
      </p:sp>
      <p:sp>
        <p:nvSpPr>
          <p:cNvPr id="4" name="Text Placeholder 3">
            <a:extLst>
              <a:ext uri="{FF2B5EF4-FFF2-40B4-BE49-F238E27FC236}">
                <a16:creationId xmlns:a16="http://schemas.microsoft.com/office/drawing/2014/main" id="{01279EFA-FB1E-65B3-27D2-8E8573BF4694}"/>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For a long time, vision and language required very different neural network architectures:</a:t>
            </a:r>
          </a:p>
          <a:p>
            <a:pPr marL="702900" lvl="1" indent="-342900"/>
            <a:r>
              <a:rPr lang="en-US" sz="2200" b="1" dirty="0">
                <a:latin typeface="+mj-lt"/>
              </a:rPr>
              <a:t>Vision used CNNs</a:t>
            </a:r>
            <a:br>
              <a:rPr lang="en-US" sz="2200" dirty="0">
                <a:latin typeface="+mj-lt"/>
              </a:rPr>
            </a:br>
            <a:r>
              <a:rPr lang="en-US" sz="2200" dirty="0" err="1">
                <a:latin typeface="+mj-lt"/>
              </a:rPr>
              <a:t>CNNs</a:t>
            </a:r>
            <a:r>
              <a:rPr lang="en-US" sz="2200" dirty="0">
                <a:latin typeface="+mj-lt"/>
              </a:rPr>
              <a:t> relied on convolutional filters to capture local patterns (edges, textures, shapes) in images</a:t>
            </a:r>
          </a:p>
          <a:p>
            <a:pPr marL="702900" lvl="1" indent="-342900"/>
            <a:r>
              <a:rPr lang="en-US" sz="2200" b="1" dirty="0">
                <a:latin typeface="+mj-lt"/>
              </a:rPr>
              <a:t>Language used RNNs / LSTMs</a:t>
            </a:r>
            <a:br>
              <a:rPr lang="en-US" sz="2200" dirty="0">
                <a:latin typeface="+mj-lt"/>
              </a:rPr>
            </a:br>
            <a:r>
              <a:rPr lang="en-US" sz="2200" dirty="0">
                <a:latin typeface="+mj-lt"/>
              </a:rPr>
              <a:t>RNNs processed text sequentially, capturing temporal and linguistic dependencies across tokens</a:t>
            </a:r>
          </a:p>
          <a:p>
            <a:pPr marL="342900" indent="-342900">
              <a:buFont typeface="Arial" panose="020B0604020202020204" pitchFamily="34" charset="0"/>
              <a:buChar char="•"/>
            </a:pPr>
            <a:r>
              <a:rPr lang="en-US" sz="2200" dirty="0">
                <a:latin typeface="+mj-lt"/>
              </a:rPr>
              <a:t>These differences seemed fundamental until the </a:t>
            </a:r>
            <a:r>
              <a:rPr lang="en-US" sz="2200" b="1" dirty="0">
                <a:latin typeface="+mj-lt"/>
              </a:rPr>
              <a:t>attention mechanism</a:t>
            </a:r>
            <a:r>
              <a:rPr lang="en-US" sz="2200" dirty="0">
                <a:latin typeface="+mj-lt"/>
              </a:rPr>
              <a:t> changed everything</a:t>
            </a:r>
          </a:p>
          <a:p>
            <a:endParaRPr lang="nl-BE" dirty="0"/>
          </a:p>
        </p:txBody>
      </p:sp>
    </p:spTree>
    <p:extLst>
      <p:ext uri="{BB962C8B-B14F-4D97-AF65-F5344CB8AC3E}">
        <p14:creationId xmlns:p14="http://schemas.microsoft.com/office/powerpoint/2010/main" val="2651170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0097A-D497-1110-72F6-7B4678927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4B29B-EC60-2CE5-1DB1-595CC1F8BBD7}"/>
              </a:ext>
            </a:extLst>
          </p:cNvPr>
          <p:cNvSpPr>
            <a:spLocks noGrp="1"/>
          </p:cNvSpPr>
          <p:nvPr>
            <p:ph type="title"/>
          </p:nvPr>
        </p:nvSpPr>
        <p:spPr/>
        <p:txBody>
          <a:bodyPr/>
          <a:lstStyle/>
          <a:p>
            <a:r>
              <a:rPr lang="nl-BE" dirty="0" err="1"/>
              <a:t>Connecting</a:t>
            </a:r>
            <a:r>
              <a:rPr lang="nl-BE" dirty="0"/>
              <a:t> </a:t>
            </a:r>
            <a:r>
              <a:rPr lang="nl-BE" dirty="0" err="1"/>
              <a:t>Vision</a:t>
            </a:r>
            <a:r>
              <a:rPr lang="nl-BE" dirty="0"/>
              <a:t> </a:t>
            </a:r>
            <a:r>
              <a:rPr lang="nl-BE" dirty="0" err="1"/>
              <a:t>and</a:t>
            </a:r>
            <a:r>
              <a:rPr lang="nl-BE" dirty="0"/>
              <a:t> Language</a:t>
            </a:r>
          </a:p>
        </p:txBody>
      </p:sp>
      <p:sp>
        <p:nvSpPr>
          <p:cNvPr id="3" name="Slide Number Placeholder 2">
            <a:extLst>
              <a:ext uri="{FF2B5EF4-FFF2-40B4-BE49-F238E27FC236}">
                <a16:creationId xmlns:a16="http://schemas.microsoft.com/office/drawing/2014/main" id="{0AE4791A-F506-4651-5245-65AC7A02024F}"/>
              </a:ext>
            </a:extLst>
          </p:cNvPr>
          <p:cNvSpPr>
            <a:spLocks noGrp="1"/>
          </p:cNvSpPr>
          <p:nvPr>
            <p:ph type="sldNum" sz="quarter" idx="25"/>
          </p:nvPr>
        </p:nvSpPr>
        <p:spPr/>
        <p:txBody>
          <a:bodyPr/>
          <a:lstStyle/>
          <a:p>
            <a:fld id="{8B70248A-FD0F-534C-919E-E8EB9B0FC062}" type="slidenum">
              <a:rPr lang="en-BE" smtClean="0"/>
              <a:pPr/>
              <a:t>18</a:t>
            </a:fld>
            <a:endParaRPr lang="en-BE"/>
          </a:p>
        </p:txBody>
      </p:sp>
      <p:sp>
        <p:nvSpPr>
          <p:cNvPr id="4" name="Text Placeholder 3">
            <a:extLst>
              <a:ext uri="{FF2B5EF4-FFF2-40B4-BE49-F238E27FC236}">
                <a16:creationId xmlns:a16="http://schemas.microsoft.com/office/drawing/2014/main" id="{F2F3F368-34F3-6FB4-0BA5-728CD9CCD593}"/>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Attention can </a:t>
            </a:r>
            <a:r>
              <a:rPr lang="en-US" sz="2200" b="1" dirty="0">
                <a:latin typeface="+mj-lt"/>
              </a:rPr>
              <a:t>learn relationships between different parts of the input </a:t>
            </a:r>
            <a:r>
              <a:rPr lang="en-US" sz="2200" dirty="0">
                <a:latin typeface="+mj-lt"/>
              </a:rPr>
              <a:t>directly</a:t>
            </a:r>
          </a:p>
          <a:p>
            <a:pPr marL="702900" lvl="1" indent="-342900"/>
            <a:r>
              <a:rPr lang="en-US" sz="2200" dirty="0">
                <a:latin typeface="+mj-lt"/>
              </a:rPr>
              <a:t>Not limited by local context (as in RNNs) or local receptive fields (as in CNNs), it can capture dependencies between any two parts of an input, no matter how far apart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Attention can </a:t>
            </a:r>
            <a:r>
              <a:rPr lang="en-US" sz="2200" b="1" dirty="0">
                <a:latin typeface="+mj-lt"/>
              </a:rPr>
              <a:t>mimic</a:t>
            </a:r>
            <a:r>
              <a:rPr lang="en-US" sz="2200" dirty="0">
                <a:latin typeface="+mj-lt"/>
              </a:rPr>
              <a:t> both </a:t>
            </a:r>
            <a:r>
              <a:rPr lang="en-US" sz="2200" b="1" dirty="0">
                <a:latin typeface="+mj-lt"/>
              </a:rPr>
              <a:t>convolution and recurrence</a:t>
            </a:r>
          </a:p>
          <a:p>
            <a:pPr marL="702900" lvl="1" indent="-342900"/>
            <a:r>
              <a:rPr lang="en-US" sz="2200" dirty="0">
                <a:latin typeface="+mj-lt"/>
              </a:rPr>
              <a:t>This flexibility removes the architectural constraints of CNNs and RNNs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Attention </a:t>
            </a:r>
            <a:r>
              <a:rPr lang="en-US" sz="2200" b="1" dirty="0">
                <a:latin typeface="+mj-lt"/>
              </a:rPr>
              <a:t>scales better </a:t>
            </a:r>
            <a:r>
              <a:rPr lang="en-US" sz="2200" dirty="0">
                <a:latin typeface="+mj-lt"/>
              </a:rPr>
              <a:t>than CNNs and RNNs</a:t>
            </a:r>
          </a:p>
          <a:p>
            <a:pPr marL="702900" lvl="1" indent="-342900"/>
            <a:r>
              <a:rPr lang="en-US" sz="2200" dirty="0">
                <a:latin typeface="+mj-lt"/>
              </a:rPr>
              <a:t>Attention processes everything in parallel and captures global context in one step</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Transformers unify processing across vision and language</a:t>
            </a:r>
          </a:p>
          <a:p>
            <a:endParaRPr lang="nl-BE" dirty="0"/>
          </a:p>
        </p:txBody>
      </p:sp>
    </p:spTree>
    <p:extLst>
      <p:ext uri="{BB962C8B-B14F-4D97-AF65-F5344CB8AC3E}">
        <p14:creationId xmlns:p14="http://schemas.microsoft.com/office/powerpoint/2010/main" val="17642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50B6-A4D3-3139-DFE4-5FBB7E46B41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D722E8-292D-43B3-681E-ADB8BC335B4B}"/>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59D296E6-8C26-74C2-E722-65D018B0A186}"/>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Vision Transformers</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05649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1E43C-91D9-5B8F-5E52-86B72F1C3A34}"/>
              </a:ext>
            </a:extLst>
          </p:cNvPr>
          <p:cNvSpPr>
            <a:spLocks noGrp="1"/>
          </p:cNvSpPr>
          <p:nvPr>
            <p:ph type="sldNum" sz="quarter" idx="25"/>
          </p:nvPr>
        </p:nvSpPr>
        <p:spPr/>
        <p:txBody>
          <a:bodyPr/>
          <a:lstStyle/>
          <a:p>
            <a:fld id="{8B70248A-FD0F-534C-919E-E8EB9B0FC062}" type="slidenum">
              <a:rPr lang="en-BE" smtClean="0"/>
              <a:pPr/>
              <a:t>2</a:t>
            </a:fld>
            <a:endParaRPr lang="en-BE"/>
          </a:p>
        </p:txBody>
      </p:sp>
      <p:pic>
        <p:nvPicPr>
          <p:cNvPr id="6" name="Picture 5">
            <a:extLst>
              <a:ext uri="{FF2B5EF4-FFF2-40B4-BE49-F238E27FC236}">
                <a16:creationId xmlns:a16="http://schemas.microsoft.com/office/drawing/2014/main" id="{E3836495-1814-6229-5DF0-03CC7324B7FD}"/>
              </a:ext>
            </a:extLst>
          </p:cNvPr>
          <p:cNvPicPr>
            <a:picLocks noChangeAspect="1"/>
          </p:cNvPicPr>
          <p:nvPr/>
        </p:nvPicPr>
        <p:blipFill>
          <a:blip r:embed="rId2"/>
          <a:stretch>
            <a:fillRect/>
          </a:stretch>
        </p:blipFill>
        <p:spPr>
          <a:xfrm>
            <a:off x="1966711" y="0"/>
            <a:ext cx="8258577" cy="6858000"/>
          </a:xfrm>
          <a:prstGeom prst="rect">
            <a:avLst/>
          </a:prstGeom>
        </p:spPr>
      </p:pic>
    </p:spTree>
    <p:extLst>
      <p:ext uri="{BB962C8B-B14F-4D97-AF65-F5344CB8AC3E}">
        <p14:creationId xmlns:p14="http://schemas.microsoft.com/office/powerpoint/2010/main" val="4036892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A52-CA99-CC9D-AFC0-A26C220B8ECF}"/>
              </a:ext>
            </a:extLst>
          </p:cNvPr>
          <p:cNvSpPr>
            <a:spLocks noGrp="1"/>
          </p:cNvSpPr>
          <p:nvPr>
            <p:ph type="title"/>
          </p:nvPr>
        </p:nvSpPr>
        <p:spPr/>
        <p:txBody>
          <a:bodyPr/>
          <a:lstStyle/>
          <a:p>
            <a:r>
              <a:rPr lang="nl-BE" dirty="0" err="1"/>
              <a:t>Words</a:t>
            </a:r>
            <a:r>
              <a:rPr lang="nl-BE" dirty="0"/>
              <a:t> vs. Visual </a:t>
            </a:r>
            <a:r>
              <a:rPr lang="nl-BE" dirty="0" err="1"/>
              <a:t>Words</a:t>
            </a:r>
            <a:endParaRPr lang="nl-BE" dirty="0"/>
          </a:p>
        </p:txBody>
      </p:sp>
      <p:sp>
        <p:nvSpPr>
          <p:cNvPr id="3" name="Slide Number Placeholder 2">
            <a:extLst>
              <a:ext uri="{FF2B5EF4-FFF2-40B4-BE49-F238E27FC236}">
                <a16:creationId xmlns:a16="http://schemas.microsoft.com/office/drawing/2014/main" id="{96EA8C7A-04D9-1DD4-0DE1-F91C5960BF57}"/>
              </a:ext>
            </a:extLst>
          </p:cNvPr>
          <p:cNvSpPr>
            <a:spLocks noGrp="1"/>
          </p:cNvSpPr>
          <p:nvPr>
            <p:ph type="sldNum" sz="quarter" idx="25"/>
          </p:nvPr>
        </p:nvSpPr>
        <p:spPr/>
        <p:txBody>
          <a:bodyPr/>
          <a:lstStyle/>
          <a:p>
            <a:fld id="{8B70248A-FD0F-534C-919E-E8EB9B0FC062}" type="slidenum">
              <a:rPr lang="en-BE" smtClean="0"/>
              <a:pPr/>
              <a:t>20</a:t>
            </a:fld>
            <a:endParaRPr lang="en-BE"/>
          </a:p>
        </p:txBody>
      </p:sp>
      <p:sp>
        <p:nvSpPr>
          <p:cNvPr id="4" name="Text Placeholder 3">
            <a:extLst>
              <a:ext uri="{FF2B5EF4-FFF2-40B4-BE49-F238E27FC236}">
                <a16:creationId xmlns:a16="http://schemas.microsoft.com/office/drawing/2014/main" id="{0CFA3002-2CB3-4730-EFED-E727ED19A7DE}"/>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Words and pixels look very different, yet both describe the same underlying world</a:t>
            </a:r>
          </a:p>
          <a:p>
            <a:pPr marL="702900" lvl="1" indent="-342900"/>
            <a:r>
              <a:rPr lang="en-US" sz="2200" dirty="0">
                <a:latin typeface="+mj-lt"/>
              </a:rPr>
              <a:t>We use words to refer to objects, actions, and attributes </a:t>
            </a:r>
          </a:p>
          <a:p>
            <a:pPr marL="702900" lvl="1" indent="-342900"/>
            <a:r>
              <a:rPr lang="en-US" sz="2200" dirty="0">
                <a:latin typeface="+mj-lt"/>
              </a:rPr>
              <a:t>In images, these same objects, actions, and attributes appear as contiguous regions of pixels</a:t>
            </a:r>
          </a:p>
          <a:p>
            <a:pPr marL="702900" lvl="1" indent="-342900"/>
            <a:r>
              <a:rPr lang="en-US" sz="2200" dirty="0">
                <a:latin typeface="+mj-lt"/>
              </a:rPr>
              <a:t>We can think of these regions as </a:t>
            </a:r>
            <a:r>
              <a:rPr lang="en-US" sz="2200" b="1" dirty="0">
                <a:latin typeface="+mj-lt"/>
              </a:rPr>
              <a:t>visual words</a:t>
            </a:r>
            <a:r>
              <a:rPr lang="en-US" sz="2200" dirty="0">
                <a:latin typeface="+mj-lt"/>
              </a:rPr>
              <a:t>: patches of the image that play a similar role to tokens in a sentence</a:t>
            </a:r>
          </a:p>
        </p:txBody>
      </p:sp>
    </p:spTree>
    <p:extLst>
      <p:ext uri="{BB962C8B-B14F-4D97-AF65-F5344CB8AC3E}">
        <p14:creationId xmlns:p14="http://schemas.microsoft.com/office/powerpoint/2010/main" val="2281706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14B-6ED1-A9AC-185B-E627AD812D2C}"/>
              </a:ext>
            </a:extLst>
          </p:cNvPr>
          <p:cNvSpPr>
            <a:spLocks noGrp="1"/>
          </p:cNvSpPr>
          <p:nvPr>
            <p:ph type="title"/>
          </p:nvPr>
        </p:nvSpPr>
        <p:spPr/>
        <p:txBody>
          <a:bodyPr/>
          <a:lstStyle/>
          <a:p>
            <a:r>
              <a:rPr lang="nl-BE" dirty="0" err="1"/>
              <a:t>Words</a:t>
            </a:r>
            <a:r>
              <a:rPr lang="nl-BE" dirty="0"/>
              <a:t> vs. Visual </a:t>
            </a:r>
            <a:r>
              <a:rPr lang="nl-BE" dirty="0" err="1"/>
              <a:t>Words</a:t>
            </a:r>
            <a:endParaRPr lang="nl-BE" dirty="0"/>
          </a:p>
        </p:txBody>
      </p:sp>
      <p:sp>
        <p:nvSpPr>
          <p:cNvPr id="3" name="Slide Number Placeholder 2">
            <a:extLst>
              <a:ext uri="{FF2B5EF4-FFF2-40B4-BE49-F238E27FC236}">
                <a16:creationId xmlns:a16="http://schemas.microsoft.com/office/drawing/2014/main" id="{FB8460E1-34E3-219C-F7A0-BAD0EC567E77}"/>
              </a:ext>
            </a:extLst>
          </p:cNvPr>
          <p:cNvSpPr>
            <a:spLocks noGrp="1"/>
          </p:cNvSpPr>
          <p:nvPr>
            <p:ph type="sldNum" sz="quarter" idx="25"/>
          </p:nvPr>
        </p:nvSpPr>
        <p:spPr/>
        <p:txBody>
          <a:bodyPr/>
          <a:lstStyle/>
          <a:p>
            <a:fld id="{8B70248A-FD0F-534C-919E-E8EB9B0FC062}" type="slidenum">
              <a:rPr lang="en-BE" smtClean="0"/>
              <a:pPr/>
              <a:t>21</a:t>
            </a:fld>
            <a:endParaRPr lang="en-BE"/>
          </a:p>
        </p:txBody>
      </p:sp>
      <p:sp>
        <p:nvSpPr>
          <p:cNvPr id="4" name="Text Placeholder 3">
            <a:extLst>
              <a:ext uri="{FF2B5EF4-FFF2-40B4-BE49-F238E27FC236}">
                <a16:creationId xmlns:a16="http://schemas.microsoft.com/office/drawing/2014/main" id="{00420756-01AA-82D3-BBEF-5103BB9184B3}"/>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In language, we tokenize text into words or </a:t>
            </a:r>
            <a:r>
              <a:rPr lang="en-US" sz="2200" dirty="0" err="1">
                <a:latin typeface="+mj-lt"/>
              </a:rPr>
              <a:t>subwords</a:t>
            </a:r>
            <a:r>
              <a:rPr lang="en-US" sz="2200" dirty="0">
                <a:latin typeface="+mj-lt"/>
              </a:rPr>
              <a:t> and embed them</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In vision, an image can be divided into </a:t>
            </a:r>
            <a:r>
              <a:rPr lang="en-US" sz="2200" b="1" dirty="0">
                <a:latin typeface="+mj-lt"/>
              </a:rPr>
              <a:t>fixed-size patches</a:t>
            </a:r>
            <a:r>
              <a:rPr lang="en-US" sz="2200" dirty="0">
                <a:latin typeface="+mj-lt"/>
              </a:rPr>
              <a:t> and treated as </a:t>
            </a:r>
            <a:r>
              <a:rPr lang="en-US" sz="2200" b="1" dirty="0">
                <a:latin typeface="+mj-lt"/>
              </a:rPr>
              <a:t>visual words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patch is flattened and projected into a patch embedding vector, just like a word embedding</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visual words become the input of the Vision Transformer so</a:t>
            </a:r>
            <a:r>
              <a:rPr lang="en-US" sz="2200" b="1" dirty="0">
                <a:latin typeface="+mj-lt"/>
              </a:rPr>
              <a:t> </a:t>
            </a:r>
            <a:r>
              <a:rPr lang="en-US" sz="2200" dirty="0">
                <a:latin typeface="+mj-lt"/>
              </a:rPr>
              <a:t>images are processed as</a:t>
            </a:r>
            <a:r>
              <a:rPr lang="en-US" sz="2200" b="1" dirty="0">
                <a:latin typeface="+mj-lt"/>
              </a:rPr>
              <a:t> sequences of patch embeddings</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b="1" dirty="0">
                <a:latin typeface="+mj-lt"/>
              </a:rPr>
              <a:t>Positional encodings </a:t>
            </a:r>
            <a:r>
              <a:rPr lang="en-US" sz="2200" dirty="0">
                <a:latin typeface="+mj-lt"/>
              </a:rPr>
              <a:t>inject spatial order</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 learnable </a:t>
            </a:r>
            <a:r>
              <a:rPr lang="en-US" sz="2200" b="1" dirty="0">
                <a:latin typeface="+mj-lt"/>
              </a:rPr>
              <a:t>[CLS] token </a:t>
            </a:r>
            <a:r>
              <a:rPr lang="en-US" sz="2200" dirty="0">
                <a:latin typeface="+mj-lt"/>
              </a:rPr>
              <a:t>summarizes the entire image, just like in BERT</a:t>
            </a:r>
          </a:p>
          <a:p>
            <a:endParaRPr lang="en-US" dirty="0"/>
          </a:p>
          <a:p>
            <a:endParaRPr lang="en-US" b="1" dirty="0"/>
          </a:p>
          <a:p>
            <a:endParaRPr lang="nl-BE" dirty="0"/>
          </a:p>
        </p:txBody>
      </p:sp>
    </p:spTree>
    <p:extLst>
      <p:ext uri="{BB962C8B-B14F-4D97-AF65-F5344CB8AC3E}">
        <p14:creationId xmlns:p14="http://schemas.microsoft.com/office/powerpoint/2010/main" val="196559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F8F5B-AD0E-4FCA-7B2A-A2BAF2CB08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F2F2D5-64A6-CDB2-0616-4A7B1544B556}"/>
              </a:ext>
            </a:extLst>
          </p:cNvPr>
          <p:cNvSpPr>
            <a:spLocks noGrp="1"/>
          </p:cNvSpPr>
          <p:nvPr>
            <p:ph type="title"/>
          </p:nvPr>
        </p:nvSpPr>
        <p:spPr/>
        <p:txBody>
          <a:bodyPr/>
          <a:lstStyle/>
          <a:p>
            <a:r>
              <a:rPr lang="nl-BE" dirty="0" err="1"/>
              <a:t>Vision</a:t>
            </a:r>
            <a:r>
              <a:rPr lang="nl-BE" dirty="0"/>
              <a:t> </a:t>
            </a:r>
            <a:r>
              <a:rPr lang="nl-BE" dirty="0" err="1"/>
              <a:t>Transformers</a:t>
            </a:r>
            <a:r>
              <a:rPr lang="nl-BE" dirty="0"/>
              <a:t> (</a:t>
            </a:r>
            <a:r>
              <a:rPr lang="nl-BE" dirty="0" err="1"/>
              <a:t>ViT</a:t>
            </a:r>
            <a:r>
              <a:rPr lang="nl-BE" dirty="0"/>
              <a:t>)</a:t>
            </a:r>
            <a:br>
              <a:rPr lang="nl-BE" dirty="0"/>
            </a:br>
            <a:r>
              <a:rPr lang="nl-BE" sz="2800" dirty="0"/>
              <a:t>Patches, </a:t>
            </a:r>
            <a:r>
              <a:rPr lang="nl-BE" sz="2800" dirty="0" err="1"/>
              <a:t>Position</a:t>
            </a:r>
            <a:r>
              <a:rPr lang="nl-BE" sz="2800" dirty="0"/>
              <a:t> </a:t>
            </a:r>
            <a:r>
              <a:rPr lang="nl-BE" sz="2800" dirty="0" err="1"/>
              <a:t>Embeddings</a:t>
            </a:r>
            <a:r>
              <a:rPr lang="nl-BE" sz="2800" dirty="0"/>
              <a:t>, CLS token</a:t>
            </a:r>
          </a:p>
        </p:txBody>
      </p:sp>
      <p:sp>
        <p:nvSpPr>
          <p:cNvPr id="3" name="Slide Number Placeholder 2">
            <a:extLst>
              <a:ext uri="{FF2B5EF4-FFF2-40B4-BE49-F238E27FC236}">
                <a16:creationId xmlns:a16="http://schemas.microsoft.com/office/drawing/2014/main" id="{598728B9-9A2A-030F-CEB5-501351EAF906}"/>
              </a:ext>
            </a:extLst>
          </p:cNvPr>
          <p:cNvSpPr>
            <a:spLocks noGrp="1"/>
          </p:cNvSpPr>
          <p:nvPr>
            <p:ph type="sldNum" sz="quarter" idx="25"/>
          </p:nvPr>
        </p:nvSpPr>
        <p:spPr/>
        <p:txBody>
          <a:bodyPr/>
          <a:lstStyle/>
          <a:p>
            <a:fld id="{8B70248A-FD0F-534C-919E-E8EB9B0FC062}" type="slidenum">
              <a:rPr lang="en-BE" smtClean="0"/>
              <a:pPr/>
              <a:t>22</a:t>
            </a:fld>
            <a:endParaRPr lang="en-BE"/>
          </a:p>
        </p:txBody>
      </p:sp>
      <p:pic>
        <p:nvPicPr>
          <p:cNvPr id="4098" name="Picture 2" descr="Vision transformer - Wikipedia">
            <a:extLst>
              <a:ext uri="{FF2B5EF4-FFF2-40B4-BE49-F238E27FC236}">
                <a16:creationId xmlns:a16="http://schemas.microsoft.com/office/drawing/2014/main" id="{4E86D08A-AAB5-0352-9F9D-454530C59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 y="1468486"/>
            <a:ext cx="9202057" cy="5085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A2C0F0-C29F-8F70-A832-1A7CE6255E04}"/>
              </a:ext>
            </a:extLst>
          </p:cNvPr>
          <p:cNvSpPr txBox="1"/>
          <p:nvPr/>
        </p:nvSpPr>
        <p:spPr>
          <a:xfrm>
            <a:off x="6807200" y="3737880"/>
            <a:ext cx="5138057" cy="646331"/>
          </a:xfrm>
          <a:prstGeom prst="rect">
            <a:avLst/>
          </a:prstGeom>
          <a:noFill/>
        </p:spPr>
        <p:txBody>
          <a:bodyPr wrap="square" rtlCol="0">
            <a:spAutoFit/>
          </a:bodyPr>
          <a:lstStyle/>
          <a:p>
            <a:r>
              <a:rPr lang="nl-BE" dirty="0" err="1">
                <a:latin typeface="+mj-lt"/>
              </a:rPr>
              <a:t>Positional</a:t>
            </a:r>
            <a:r>
              <a:rPr lang="nl-BE" dirty="0">
                <a:latin typeface="+mj-lt"/>
              </a:rPr>
              <a:t> </a:t>
            </a:r>
            <a:r>
              <a:rPr lang="nl-BE" dirty="0" err="1">
                <a:latin typeface="+mj-lt"/>
              </a:rPr>
              <a:t>embeddings</a:t>
            </a:r>
            <a:r>
              <a:rPr lang="nl-BE" dirty="0">
                <a:latin typeface="+mj-lt"/>
              </a:rPr>
              <a:t> help</a:t>
            </a:r>
            <a:br>
              <a:rPr lang="nl-BE" dirty="0">
                <a:latin typeface="+mj-lt"/>
              </a:rPr>
            </a:br>
            <a:r>
              <a:rPr lang="nl-BE" dirty="0">
                <a:latin typeface="+mj-lt"/>
              </a:rPr>
              <a:t>preserve </a:t>
            </a:r>
            <a:r>
              <a:rPr lang="nl-BE" b="1" dirty="0" err="1">
                <a:latin typeface="+mj-lt"/>
              </a:rPr>
              <a:t>spatial</a:t>
            </a:r>
            <a:r>
              <a:rPr lang="nl-BE" b="1" dirty="0">
                <a:latin typeface="+mj-lt"/>
              </a:rPr>
              <a:t> </a:t>
            </a:r>
            <a:r>
              <a:rPr lang="nl-BE" b="1" dirty="0" err="1">
                <a:latin typeface="+mj-lt"/>
              </a:rPr>
              <a:t>structure</a:t>
            </a:r>
            <a:endParaRPr lang="nl-BE" b="1" dirty="0">
              <a:latin typeface="+mj-lt"/>
            </a:endParaRPr>
          </a:p>
        </p:txBody>
      </p:sp>
      <p:sp>
        <p:nvSpPr>
          <p:cNvPr id="6" name="TextBox 5">
            <a:extLst>
              <a:ext uri="{FF2B5EF4-FFF2-40B4-BE49-F238E27FC236}">
                <a16:creationId xmlns:a16="http://schemas.microsoft.com/office/drawing/2014/main" id="{47310E68-3807-1FB7-3AFB-272FF1089892}"/>
              </a:ext>
            </a:extLst>
          </p:cNvPr>
          <p:cNvSpPr txBox="1"/>
          <p:nvPr/>
        </p:nvSpPr>
        <p:spPr>
          <a:xfrm>
            <a:off x="4274457" y="1827459"/>
            <a:ext cx="6516914" cy="646331"/>
          </a:xfrm>
          <a:prstGeom prst="rect">
            <a:avLst/>
          </a:prstGeom>
          <a:noFill/>
        </p:spPr>
        <p:txBody>
          <a:bodyPr wrap="square" rtlCol="0">
            <a:spAutoFit/>
          </a:bodyPr>
          <a:lstStyle/>
          <a:p>
            <a:r>
              <a:rPr lang="en-US" dirty="0">
                <a:latin typeface="+mj-lt"/>
              </a:rPr>
              <a:t>Final embedding of [CLS] token becomes the</a:t>
            </a:r>
            <a:br>
              <a:rPr lang="en-US" dirty="0">
                <a:latin typeface="+mj-lt"/>
              </a:rPr>
            </a:br>
            <a:r>
              <a:rPr lang="en-US" b="1" dirty="0">
                <a:latin typeface="+mj-lt"/>
              </a:rPr>
              <a:t>image-level representation </a:t>
            </a:r>
            <a:r>
              <a:rPr lang="en-US" dirty="0">
                <a:latin typeface="+mj-lt"/>
              </a:rPr>
              <a:t>used for classification</a:t>
            </a:r>
            <a:endParaRPr lang="nl-BE" dirty="0">
              <a:latin typeface="+mj-lt"/>
            </a:endParaRPr>
          </a:p>
        </p:txBody>
      </p:sp>
    </p:spTree>
    <p:extLst>
      <p:ext uri="{BB962C8B-B14F-4D97-AF65-F5344CB8AC3E}">
        <p14:creationId xmlns:p14="http://schemas.microsoft.com/office/powerpoint/2010/main" val="258958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6C7E-E1DD-3066-8FD6-23FACDA9C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B5507-C3EE-C5E4-CC7C-FEB520474C50}"/>
              </a:ext>
            </a:extLst>
          </p:cNvPr>
          <p:cNvSpPr>
            <a:spLocks noGrp="1"/>
          </p:cNvSpPr>
          <p:nvPr>
            <p:ph type="title"/>
          </p:nvPr>
        </p:nvSpPr>
        <p:spPr/>
        <p:txBody>
          <a:bodyPr/>
          <a:lstStyle/>
          <a:p>
            <a:r>
              <a:rPr lang="nl-BE" dirty="0" err="1"/>
              <a:t>Vision</a:t>
            </a:r>
            <a:r>
              <a:rPr lang="nl-BE" dirty="0"/>
              <a:t> </a:t>
            </a:r>
            <a:r>
              <a:rPr lang="nl-BE" dirty="0" err="1"/>
              <a:t>Transformers</a:t>
            </a:r>
            <a:r>
              <a:rPr lang="nl-BE" dirty="0"/>
              <a:t> (</a:t>
            </a:r>
            <a:r>
              <a:rPr lang="nl-BE" dirty="0" err="1"/>
              <a:t>ViTs</a:t>
            </a:r>
            <a:r>
              <a:rPr lang="nl-BE" dirty="0"/>
              <a:t>)</a:t>
            </a:r>
            <a:br>
              <a:rPr lang="nl-BE" dirty="0"/>
            </a:br>
            <a:r>
              <a:rPr lang="nl-BE" sz="2800" dirty="0"/>
              <a:t>Architecture</a:t>
            </a:r>
          </a:p>
        </p:txBody>
      </p:sp>
      <p:sp>
        <p:nvSpPr>
          <p:cNvPr id="3" name="Slide Number Placeholder 2">
            <a:extLst>
              <a:ext uri="{FF2B5EF4-FFF2-40B4-BE49-F238E27FC236}">
                <a16:creationId xmlns:a16="http://schemas.microsoft.com/office/drawing/2014/main" id="{17E6E6A9-CD75-1B9B-BE46-3D2467C61601}"/>
              </a:ext>
            </a:extLst>
          </p:cNvPr>
          <p:cNvSpPr>
            <a:spLocks noGrp="1"/>
          </p:cNvSpPr>
          <p:nvPr>
            <p:ph type="sldNum" sz="quarter" idx="25"/>
          </p:nvPr>
        </p:nvSpPr>
        <p:spPr/>
        <p:txBody>
          <a:bodyPr/>
          <a:lstStyle/>
          <a:p>
            <a:fld id="{8B70248A-FD0F-534C-919E-E8EB9B0FC062}" type="slidenum">
              <a:rPr lang="en-BE" smtClean="0"/>
              <a:pPr/>
              <a:t>23</a:t>
            </a:fld>
            <a:endParaRPr lang="en-BE"/>
          </a:p>
        </p:txBody>
      </p:sp>
      <p:pic>
        <p:nvPicPr>
          <p:cNvPr id="10" name="Picture 9">
            <a:extLst>
              <a:ext uri="{FF2B5EF4-FFF2-40B4-BE49-F238E27FC236}">
                <a16:creationId xmlns:a16="http://schemas.microsoft.com/office/drawing/2014/main" id="{5C12839F-3841-8973-1905-0676EB3B0170}"/>
              </a:ext>
            </a:extLst>
          </p:cNvPr>
          <p:cNvPicPr>
            <a:picLocks noChangeAspect="1"/>
          </p:cNvPicPr>
          <p:nvPr/>
        </p:nvPicPr>
        <p:blipFill>
          <a:blip r:embed="rId3"/>
          <a:stretch>
            <a:fillRect/>
          </a:stretch>
        </p:blipFill>
        <p:spPr>
          <a:xfrm>
            <a:off x="1074056" y="1420431"/>
            <a:ext cx="10043886" cy="5370484"/>
          </a:xfrm>
          <a:prstGeom prst="rect">
            <a:avLst/>
          </a:prstGeom>
        </p:spPr>
      </p:pic>
    </p:spTree>
    <p:extLst>
      <p:ext uri="{BB962C8B-B14F-4D97-AF65-F5344CB8AC3E}">
        <p14:creationId xmlns:p14="http://schemas.microsoft.com/office/powerpoint/2010/main" val="3153538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87DE6-89F3-2CFC-60D8-3EC6C9E42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B6BF8-1B07-0593-968D-542C037FBE2A}"/>
              </a:ext>
            </a:extLst>
          </p:cNvPr>
          <p:cNvSpPr>
            <a:spLocks noGrp="1"/>
          </p:cNvSpPr>
          <p:nvPr>
            <p:ph type="title"/>
          </p:nvPr>
        </p:nvSpPr>
        <p:spPr/>
        <p:txBody>
          <a:bodyPr/>
          <a:lstStyle/>
          <a:p>
            <a:r>
              <a:rPr lang="nl-BE" dirty="0" err="1"/>
              <a:t>Vision</a:t>
            </a:r>
            <a:r>
              <a:rPr lang="nl-BE" dirty="0"/>
              <a:t> </a:t>
            </a:r>
            <a:r>
              <a:rPr lang="nl-BE" dirty="0" err="1"/>
              <a:t>Transformers</a:t>
            </a:r>
            <a:r>
              <a:rPr lang="nl-BE" dirty="0"/>
              <a:t> (</a:t>
            </a:r>
            <a:r>
              <a:rPr lang="nl-BE" dirty="0" err="1"/>
              <a:t>ViTs</a:t>
            </a:r>
            <a:r>
              <a:rPr lang="nl-BE" dirty="0"/>
              <a:t>)</a:t>
            </a:r>
            <a:br>
              <a:rPr lang="nl-BE" dirty="0"/>
            </a:br>
            <a:r>
              <a:rPr lang="nl-BE" sz="2800" dirty="0"/>
              <a:t>Architecture</a:t>
            </a:r>
          </a:p>
        </p:txBody>
      </p:sp>
      <p:sp>
        <p:nvSpPr>
          <p:cNvPr id="3" name="Slide Number Placeholder 2">
            <a:extLst>
              <a:ext uri="{FF2B5EF4-FFF2-40B4-BE49-F238E27FC236}">
                <a16:creationId xmlns:a16="http://schemas.microsoft.com/office/drawing/2014/main" id="{8596F0F1-A5A7-0998-2EDA-8B724D240631}"/>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90E07B60-1D3E-4DD1-B93A-1D0D4FDBFB76}"/>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 Vision Transformer is an </a:t>
            </a:r>
            <a:r>
              <a:rPr lang="en-US" sz="2200" b="1" dirty="0">
                <a:latin typeface="+mj-lt"/>
              </a:rPr>
              <a:t>encoder-only Transformer</a:t>
            </a:r>
          </a:p>
          <a:p>
            <a:pPr marL="702900" lvl="1" indent="-342900"/>
            <a:r>
              <a:rPr lang="en-US" sz="2200" b="1" dirty="0">
                <a:latin typeface="+mj-lt"/>
              </a:rPr>
              <a:t>Self-attention layers</a:t>
            </a:r>
            <a:r>
              <a:rPr lang="en-US" sz="2200" dirty="0">
                <a:latin typeface="+mj-lt"/>
              </a:rPr>
              <a:t> allow every patch to attend to every other patch, capturing global relationships across the image</a:t>
            </a:r>
          </a:p>
          <a:p>
            <a:pPr marL="702900" lvl="1" indent="-342900"/>
            <a:r>
              <a:rPr lang="en-US" sz="2200" dirty="0">
                <a:latin typeface="+mj-lt"/>
              </a:rPr>
              <a:t>A </a:t>
            </a:r>
            <a:r>
              <a:rPr lang="en-US" sz="2200" b="1" dirty="0">
                <a:latin typeface="+mj-lt"/>
              </a:rPr>
              <a:t>feedforward network</a:t>
            </a:r>
            <a:r>
              <a:rPr lang="en-US" sz="2200" dirty="0">
                <a:latin typeface="+mj-lt"/>
              </a:rPr>
              <a:t> refines each patch representation</a:t>
            </a:r>
          </a:p>
          <a:p>
            <a:pPr marL="702900" lvl="1" indent="-342900"/>
            <a:r>
              <a:rPr lang="en-US" sz="2200" dirty="0">
                <a:latin typeface="+mj-lt"/>
              </a:rPr>
              <a:t>A final MLP</a:t>
            </a:r>
            <a:r>
              <a:rPr lang="en-US" sz="2200" b="1" dirty="0">
                <a:latin typeface="+mj-lt"/>
              </a:rPr>
              <a:t> classification head</a:t>
            </a:r>
            <a:r>
              <a:rPr lang="en-US" sz="2200" dirty="0">
                <a:latin typeface="+mj-lt"/>
              </a:rPr>
              <a:t> uses the CLS token (which aggregates information from all patches) to predict the image class</a:t>
            </a:r>
          </a:p>
          <a:p>
            <a:endParaRPr lang="nl-BE" dirty="0"/>
          </a:p>
        </p:txBody>
      </p:sp>
    </p:spTree>
    <p:extLst>
      <p:ext uri="{BB962C8B-B14F-4D97-AF65-F5344CB8AC3E}">
        <p14:creationId xmlns:p14="http://schemas.microsoft.com/office/powerpoint/2010/main" val="391400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7A83-9ADE-6A25-43C1-DA81719440CD}"/>
              </a:ext>
            </a:extLst>
          </p:cNvPr>
          <p:cNvSpPr>
            <a:spLocks noGrp="1"/>
          </p:cNvSpPr>
          <p:nvPr>
            <p:ph type="title"/>
          </p:nvPr>
        </p:nvSpPr>
        <p:spPr/>
        <p:txBody>
          <a:bodyPr/>
          <a:lstStyle/>
          <a:p>
            <a:r>
              <a:rPr lang="nl-BE" dirty="0" err="1"/>
              <a:t>Vision</a:t>
            </a:r>
            <a:r>
              <a:rPr lang="nl-BE" dirty="0"/>
              <a:t> </a:t>
            </a:r>
            <a:r>
              <a:rPr lang="nl-BE" dirty="0" err="1"/>
              <a:t>Transformers</a:t>
            </a:r>
            <a:r>
              <a:rPr lang="nl-BE" dirty="0"/>
              <a:t> (</a:t>
            </a:r>
            <a:r>
              <a:rPr lang="nl-BE" dirty="0" err="1"/>
              <a:t>ViTs</a:t>
            </a:r>
            <a:r>
              <a:rPr lang="nl-BE" dirty="0"/>
              <a:t>)</a:t>
            </a:r>
            <a:br>
              <a:rPr lang="nl-BE" dirty="0"/>
            </a:br>
            <a:r>
              <a:rPr lang="nl-BE" sz="2800" dirty="0"/>
              <a:t>Training </a:t>
            </a:r>
            <a:r>
              <a:rPr lang="nl-BE" sz="2800" dirty="0" err="1"/>
              <a:t>and</a:t>
            </a:r>
            <a:r>
              <a:rPr lang="nl-BE" sz="2800" dirty="0"/>
              <a:t> Performance</a:t>
            </a:r>
          </a:p>
        </p:txBody>
      </p:sp>
      <p:sp>
        <p:nvSpPr>
          <p:cNvPr id="3" name="Slide Number Placeholder 2">
            <a:extLst>
              <a:ext uri="{FF2B5EF4-FFF2-40B4-BE49-F238E27FC236}">
                <a16:creationId xmlns:a16="http://schemas.microsoft.com/office/drawing/2014/main" id="{70CA58A8-1B09-00B9-D447-3E6996D9FD69}"/>
              </a:ext>
            </a:extLst>
          </p:cNvPr>
          <p:cNvSpPr>
            <a:spLocks noGrp="1"/>
          </p:cNvSpPr>
          <p:nvPr>
            <p:ph type="sldNum" sz="quarter" idx="25"/>
          </p:nvPr>
        </p:nvSpPr>
        <p:spPr/>
        <p:txBody>
          <a:bodyPr/>
          <a:lstStyle/>
          <a:p>
            <a:fld id="{8B70248A-FD0F-534C-919E-E8EB9B0FC062}" type="slidenum">
              <a:rPr lang="en-BE" smtClean="0"/>
              <a:pPr/>
              <a:t>25</a:t>
            </a:fld>
            <a:endParaRPr lang="en-BE"/>
          </a:p>
        </p:txBody>
      </p:sp>
      <p:sp>
        <p:nvSpPr>
          <p:cNvPr id="4" name="Text Placeholder 3">
            <a:extLst>
              <a:ext uri="{FF2B5EF4-FFF2-40B4-BE49-F238E27FC236}">
                <a16:creationId xmlns:a16="http://schemas.microsoft.com/office/drawing/2014/main" id="{16AA8C67-CC50-DAFB-4AA1-791860278003}"/>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CNNs have strong inductive biases (local patterns, translation invariance), making them data-efficient</a:t>
            </a:r>
          </a:p>
          <a:p>
            <a:pPr marL="702900" lvl="1" indent="-342900"/>
            <a:r>
              <a:rPr lang="en-US" sz="2200" dirty="0" err="1">
                <a:latin typeface="+mj-lt"/>
              </a:rPr>
              <a:t>ViTs</a:t>
            </a:r>
            <a:r>
              <a:rPr lang="en-US" sz="2200" dirty="0">
                <a:latin typeface="+mj-lt"/>
              </a:rPr>
              <a:t> lack these biases and must learn visual structure from scratch</a:t>
            </a:r>
          </a:p>
          <a:p>
            <a:pPr marL="702900" lvl="1" indent="-342900"/>
            <a:r>
              <a:rPr lang="en-US" sz="2200" dirty="0">
                <a:latin typeface="+mj-lt"/>
              </a:rPr>
              <a:t>Therefore, </a:t>
            </a:r>
            <a:r>
              <a:rPr lang="en-US" sz="2200" dirty="0" err="1">
                <a:latin typeface="+mj-lt"/>
              </a:rPr>
              <a:t>ViTs</a:t>
            </a:r>
            <a:r>
              <a:rPr lang="en-US" sz="2200" dirty="0">
                <a:latin typeface="+mj-lt"/>
              </a:rPr>
              <a:t> require large datasets, or strong regularization, or large-scale pretraining</a:t>
            </a: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r>
              <a:rPr lang="en-US" sz="2200" dirty="0">
                <a:latin typeface="+mj-lt"/>
              </a:rPr>
              <a:t>Self-attention is not limited to local receptive fields, so </a:t>
            </a:r>
            <a:r>
              <a:rPr lang="en-US" sz="2200" dirty="0" err="1">
                <a:latin typeface="+mj-lt"/>
              </a:rPr>
              <a:t>ViTs</a:t>
            </a:r>
            <a:r>
              <a:rPr lang="en-US" sz="2200" dirty="0">
                <a:latin typeface="+mj-lt"/>
              </a:rPr>
              <a:t> can model global spatial relationships from the first layer</a:t>
            </a:r>
          </a:p>
          <a:p>
            <a:pPr marL="702900" lvl="1" indent="-342900"/>
            <a:r>
              <a:rPr lang="en-US" sz="2200" dirty="0">
                <a:latin typeface="+mj-lt"/>
              </a:rPr>
              <a:t>They generalize well across different tasks</a:t>
            </a:r>
          </a:p>
          <a:p>
            <a:pPr marL="702900" lvl="1" indent="-342900"/>
            <a:r>
              <a:rPr lang="en-US" sz="2200" dirty="0">
                <a:latin typeface="+mj-lt"/>
              </a:rPr>
              <a:t>Their performance improves rapidly as model and dataset sizes increase, and at large scale they surpass CNNs</a:t>
            </a:r>
            <a:endParaRPr lang="nl-BE" sz="2200" dirty="0">
              <a:latin typeface="+mj-lt"/>
            </a:endParaRPr>
          </a:p>
        </p:txBody>
      </p:sp>
    </p:spTree>
    <p:extLst>
      <p:ext uri="{BB962C8B-B14F-4D97-AF65-F5344CB8AC3E}">
        <p14:creationId xmlns:p14="http://schemas.microsoft.com/office/powerpoint/2010/main" val="122824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3A946-738F-AB10-CAA0-DC830ACAE1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B1698-331E-B9F1-303B-F9649217C033}"/>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110F18F-4C1B-A5F4-A277-1B74ACD540D5}"/>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Multimodal Transformers</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1680293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7FD3-3A83-385D-B578-62A31AF5632A}"/>
              </a:ext>
            </a:extLst>
          </p:cNvPr>
          <p:cNvSpPr>
            <a:spLocks noGrp="1"/>
          </p:cNvSpPr>
          <p:nvPr>
            <p:ph type="title"/>
          </p:nvPr>
        </p:nvSpPr>
        <p:spPr/>
        <p:txBody>
          <a:bodyPr/>
          <a:lstStyle/>
          <a:p>
            <a:r>
              <a:rPr lang="nl-BE" dirty="0" err="1"/>
              <a:t>Multimodal</a:t>
            </a:r>
            <a:r>
              <a:rPr lang="nl-BE" dirty="0"/>
              <a:t> </a:t>
            </a:r>
            <a:r>
              <a:rPr lang="nl-BE" dirty="0" err="1"/>
              <a:t>Transformers</a:t>
            </a:r>
            <a:endParaRPr lang="nl-BE" dirty="0"/>
          </a:p>
        </p:txBody>
      </p:sp>
      <p:sp>
        <p:nvSpPr>
          <p:cNvPr id="3" name="Slide Number Placeholder 2">
            <a:extLst>
              <a:ext uri="{FF2B5EF4-FFF2-40B4-BE49-F238E27FC236}">
                <a16:creationId xmlns:a16="http://schemas.microsoft.com/office/drawing/2014/main" id="{54497357-1041-020D-84E9-26AE1A7FE66E}"/>
              </a:ext>
            </a:extLst>
          </p:cNvPr>
          <p:cNvSpPr>
            <a:spLocks noGrp="1"/>
          </p:cNvSpPr>
          <p:nvPr>
            <p:ph type="sldNum" sz="quarter" idx="25"/>
          </p:nvPr>
        </p:nvSpPr>
        <p:spPr/>
        <p:txBody>
          <a:bodyPr/>
          <a:lstStyle/>
          <a:p>
            <a:fld id="{8B70248A-FD0F-534C-919E-E8EB9B0FC062}" type="slidenum">
              <a:rPr lang="en-BE" smtClean="0"/>
              <a:pPr/>
              <a:t>27</a:t>
            </a:fld>
            <a:endParaRPr lang="en-BE"/>
          </a:p>
        </p:txBody>
      </p:sp>
      <p:sp>
        <p:nvSpPr>
          <p:cNvPr id="4" name="Text Placeholder 3">
            <a:extLst>
              <a:ext uri="{FF2B5EF4-FFF2-40B4-BE49-F238E27FC236}">
                <a16:creationId xmlns:a16="http://schemas.microsoft.com/office/drawing/2014/main" id="{0F7EE136-C307-6E7A-1B69-7CD952610707}"/>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Transformers that process text tokens learn </a:t>
            </a:r>
            <a:r>
              <a:rPr lang="en-US" sz="2200" b="1" dirty="0">
                <a:latin typeface="+mj-lt"/>
              </a:rPr>
              <a:t>linguistic relations </a:t>
            </a:r>
            <a:r>
              <a:rPr lang="en-US" sz="2200" dirty="0">
                <a:latin typeface="+mj-lt"/>
              </a:rPr>
              <a:t>through multi-head self-attention, forming a latent embedding space where geometry reflects </a:t>
            </a:r>
            <a:r>
              <a:rPr lang="en-US" sz="2200" b="1" dirty="0">
                <a:latin typeface="+mj-lt"/>
              </a:rPr>
              <a:t>semantic similarity</a:t>
            </a:r>
            <a:br>
              <a:rPr lang="en-US" sz="2200" b="1"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Vision Transformers use multi-head self-attention to learn </a:t>
            </a:r>
            <a:r>
              <a:rPr lang="en-US" sz="2200" b="1" dirty="0">
                <a:latin typeface="+mj-lt"/>
              </a:rPr>
              <a:t>spatial relations</a:t>
            </a:r>
            <a:r>
              <a:rPr lang="en-US" sz="2200" dirty="0">
                <a:latin typeface="+mj-lt"/>
              </a:rPr>
              <a:t> between image patches, producing a latent embedding space that captures </a:t>
            </a:r>
            <a:r>
              <a:rPr lang="en-US" sz="2200" b="1" dirty="0">
                <a:latin typeface="+mj-lt"/>
              </a:rPr>
              <a:t>visual semantic similarity</a:t>
            </a:r>
            <a:br>
              <a:rPr lang="en-US" sz="2200" b="1"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Since both vision and language describe the </a:t>
            </a:r>
            <a:r>
              <a:rPr lang="en-US" sz="2200" b="1" dirty="0">
                <a:latin typeface="+mj-lt"/>
              </a:rPr>
              <a:t>same underlying world </a:t>
            </a:r>
            <a:r>
              <a:rPr lang="en-US" sz="2200" dirty="0">
                <a:latin typeface="+mj-lt"/>
              </a:rPr>
              <a:t>(i.e. objects, actions, and attributes) there are meaningful </a:t>
            </a:r>
            <a:r>
              <a:rPr lang="en-US" sz="2200" b="1" dirty="0">
                <a:latin typeface="+mj-lt"/>
              </a:rPr>
              <a:t>relations between text tokens and image patches</a:t>
            </a:r>
            <a:r>
              <a:rPr lang="en-US" sz="2200" dirty="0">
                <a:latin typeface="+mj-lt"/>
              </a:rPr>
              <a:t> as well</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Because Transformers can process both word tokens and image patch tokens, nothing prevents us from feeding them </a:t>
            </a:r>
            <a:r>
              <a:rPr lang="en-US" sz="2200" i="1" dirty="0">
                <a:latin typeface="+mj-lt"/>
              </a:rPr>
              <a:t>together</a:t>
            </a:r>
            <a:r>
              <a:rPr lang="en-US" sz="2200" dirty="0">
                <a:latin typeface="+mj-lt"/>
              </a:rPr>
              <a:t> into a shared model</a:t>
            </a:r>
          </a:p>
          <a:p>
            <a:endParaRPr lang="nl-BE" dirty="0"/>
          </a:p>
        </p:txBody>
      </p:sp>
    </p:spTree>
    <p:extLst>
      <p:ext uri="{BB962C8B-B14F-4D97-AF65-F5344CB8AC3E}">
        <p14:creationId xmlns:p14="http://schemas.microsoft.com/office/powerpoint/2010/main" val="2742902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B18C-2825-0E38-462F-628FE951EA35}"/>
              </a:ext>
            </a:extLst>
          </p:cNvPr>
          <p:cNvSpPr>
            <a:spLocks noGrp="1"/>
          </p:cNvSpPr>
          <p:nvPr>
            <p:ph type="title"/>
          </p:nvPr>
        </p:nvSpPr>
        <p:spPr/>
        <p:txBody>
          <a:bodyPr/>
          <a:lstStyle/>
          <a:p>
            <a:r>
              <a:rPr lang="nl-BE" dirty="0" err="1"/>
              <a:t>Multimodal</a:t>
            </a:r>
            <a:r>
              <a:rPr lang="nl-BE" dirty="0"/>
              <a:t> </a:t>
            </a:r>
            <a:r>
              <a:rPr lang="nl-BE" dirty="0" err="1"/>
              <a:t>Transformers</a:t>
            </a:r>
            <a:endParaRPr lang="nl-BE" dirty="0"/>
          </a:p>
        </p:txBody>
      </p:sp>
      <p:sp>
        <p:nvSpPr>
          <p:cNvPr id="3" name="Slide Number Placeholder 2">
            <a:extLst>
              <a:ext uri="{FF2B5EF4-FFF2-40B4-BE49-F238E27FC236}">
                <a16:creationId xmlns:a16="http://schemas.microsoft.com/office/drawing/2014/main" id="{C5566B4E-8588-4793-1B45-A4D8F8B9E3F9}"/>
              </a:ext>
            </a:extLst>
          </p:cNvPr>
          <p:cNvSpPr>
            <a:spLocks noGrp="1"/>
          </p:cNvSpPr>
          <p:nvPr>
            <p:ph type="sldNum" sz="quarter" idx="25"/>
          </p:nvPr>
        </p:nvSpPr>
        <p:spPr/>
        <p:txBody>
          <a:bodyPr/>
          <a:lstStyle/>
          <a:p>
            <a:fld id="{8B70248A-FD0F-534C-919E-E8EB9B0FC062}" type="slidenum">
              <a:rPr lang="en-BE" smtClean="0"/>
              <a:pPr/>
              <a:t>28</a:t>
            </a:fld>
            <a:endParaRPr lang="en-BE"/>
          </a:p>
        </p:txBody>
      </p:sp>
      <p:sp>
        <p:nvSpPr>
          <p:cNvPr id="4" name="Text Placeholder 3">
            <a:extLst>
              <a:ext uri="{FF2B5EF4-FFF2-40B4-BE49-F238E27FC236}">
                <a16:creationId xmlns:a16="http://schemas.microsoft.com/office/drawing/2014/main" id="{8E4E76A2-CF51-3FF5-1978-18D919E72EE8}"/>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nl-BE" sz="2200" b="1" dirty="0" err="1">
                <a:latin typeface="+mj-lt"/>
              </a:rPr>
              <a:t>Multimodality</a:t>
            </a:r>
            <a:r>
              <a:rPr lang="nl-BE" sz="2200" dirty="0">
                <a:latin typeface="+mj-lt"/>
              </a:rPr>
              <a:t> means </a:t>
            </a:r>
            <a:r>
              <a:rPr lang="nl-BE" sz="2200" dirty="0" err="1">
                <a:latin typeface="+mj-lt"/>
              </a:rPr>
              <a:t>integrating</a:t>
            </a:r>
            <a:r>
              <a:rPr lang="nl-BE" sz="2200" dirty="0">
                <a:latin typeface="+mj-lt"/>
              </a:rPr>
              <a:t> or </a:t>
            </a:r>
            <a:r>
              <a:rPr lang="nl-BE" sz="2200" dirty="0" err="1">
                <a:latin typeface="+mj-lt"/>
              </a:rPr>
              <a:t>combining</a:t>
            </a:r>
            <a:r>
              <a:rPr lang="nl-BE" sz="2200" dirty="0">
                <a:latin typeface="+mj-lt"/>
              </a:rPr>
              <a:t> information </a:t>
            </a:r>
            <a:r>
              <a:rPr lang="nl-BE" sz="2200" dirty="0" err="1">
                <a:latin typeface="+mj-lt"/>
              </a:rPr>
              <a:t>from</a:t>
            </a:r>
            <a:r>
              <a:rPr lang="nl-BE" sz="2200" dirty="0">
                <a:latin typeface="+mj-lt"/>
              </a:rPr>
              <a:t> multiple sources or </a:t>
            </a:r>
            <a:r>
              <a:rPr lang="nl-BE" sz="2200" dirty="0" err="1">
                <a:latin typeface="+mj-lt"/>
              </a:rPr>
              <a:t>sensory</a:t>
            </a:r>
            <a:r>
              <a:rPr lang="nl-BE" sz="2200" dirty="0">
                <a:latin typeface="+mj-lt"/>
              </a:rPr>
              <a:t> </a:t>
            </a:r>
            <a:r>
              <a:rPr lang="nl-BE" sz="2200" dirty="0" err="1">
                <a:latin typeface="+mj-lt"/>
              </a:rPr>
              <a:t>modalities</a:t>
            </a:r>
            <a:endParaRPr lang="nl-BE" sz="2200" dirty="0">
              <a:latin typeface="+mj-lt"/>
            </a:endParaRPr>
          </a:p>
          <a:p>
            <a:pPr marL="702900" lvl="1" indent="-342900"/>
            <a:r>
              <a:rPr lang="nl-BE" sz="2200" dirty="0">
                <a:latin typeface="+mj-lt"/>
              </a:rPr>
              <a:t>Common </a:t>
            </a:r>
            <a:r>
              <a:rPr lang="nl-BE" sz="2200" dirty="0" err="1">
                <a:latin typeface="+mj-lt"/>
              </a:rPr>
              <a:t>modalities</a:t>
            </a:r>
            <a:r>
              <a:rPr lang="nl-BE" sz="2200" dirty="0">
                <a:latin typeface="+mj-lt"/>
              </a:rPr>
              <a:t> </a:t>
            </a:r>
            <a:r>
              <a:rPr lang="nl-BE" sz="2200" dirty="0" err="1">
                <a:latin typeface="+mj-lt"/>
              </a:rPr>
              <a:t>include</a:t>
            </a:r>
            <a:r>
              <a:rPr lang="nl-BE" sz="2200" dirty="0">
                <a:latin typeface="+mj-lt"/>
              </a:rPr>
              <a:t> </a:t>
            </a:r>
            <a:r>
              <a:rPr lang="nl-BE" sz="2200" dirty="0" err="1">
                <a:latin typeface="+mj-lt"/>
              </a:rPr>
              <a:t>text</a:t>
            </a:r>
            <a:r>
              <a:rPr lang="nl-BE" sz="2200" dirty="0">
                <a:latin typeface="+mj-lt"/>
              </a:rPr>
              <a:t>, images, audio, video, </a:t>
            </a:r>
            <a:r>
              <a:rPr lang="nl-BE" sz="2200" dirty="0" err="1">
                <a:latin typeface="+mj-lt"/>
              </a:rPr>
              <a:t>and</a:t>
            </a:r>
            <a:r>
              <a:rPr lang="nl-BE" sz="2200" dirty="0">
                <a:latin typeface="+mj-lt"/>
              </a:rPr>
              <a:t> sensor data</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b="1" dirty="0" err="1">
                <a:latin typeface="+mj-lt"/>
              </a:rPr>
              <a:t>Multimodal</a:t>
            </a:r>
            <a:r>
              <a:rPr lang="nl-BE" sz="2200" b="1" dirty="0">
                <a:latin typeface="+mj-lt"/>
              </a:rPr>
              <a:t> </a:t>
            </a:r>
            <a:r>
              <a:rPr lang="nl-BE" sz="2200" b="1" dirty="0" err="1">
                <a:latin typeface="+mj-lt"/>
              </a:rPr>
              <a:t>Transformers</a:t>
            </a:r>
            <a:r>
              <a:rPr lang="nl-BE" sz="2200" dirty="0">
                <a:latin typeface="+mj-lt"/>
              </a:rPr>
              <a:t> combine </a:t>
            </a:r>
            <a:r>
              <a:rPr lang="nl-BE" sz="2200" dirty="0" err="1">
                <a:latin typeface="+mj-lt"/>
              </a:rPr>
              <a:t>modalities</a:t>
            </a:r>
            <a:r>
              <a:rPr lang="nl-BE" sz="2200" dirty="0">
                <a:latin typeface="+mj-lt"/>
              </a:rPr>
              <a:t> (e.g., </a:t>
            </a:r>
            <a:r>
              <a:rPr lang="nl-BE" sz="2200" dirty="0" err="1">
                <a:latin typeface="+mj-lt"/>
              </a:rPr>
              <a:t>vision</a:t>
            </a:r>
            <a:r>
              <a:rPr lang="nl-BE" sz="2200" dirty="0">
                <a:latin typeface="+mj-lt"/>
              </a:rPr>
              <a:t> </a:t>
            </a:r>
            <a:r>
              <a:rPr lang="nl-BE" sz="2200" dirty="0" err="1">
                <a:latin typeface="+mj-lt"/>
              </a:rPr>
              <a:t>and</a:t>
            </a:r>
            <a:r>
              <a:rPr lang="nl-BE" sz="2200" dirty="0">
                <a:latin typeface="+mj-lt"/>
              </a:rPr>
              <a:t> </a:t>
            </a:r>
            <a:r>
              <a:rPr lang="nl-BE" sz="2200" dirty="0" err="1">
                <a:latin typeface="+mj-lt"/>
              </a:rPr>
              <a:t>language</a:t>
            </a:r>
            <a:r>
              <a:rPr lang="nl-BE" sz="2200" dirty="0">
                <a:latin typeface="+mj-lt"/>
              </a:rPr>
              <a:t>) </a:t>
            </a:r>
            <a:r>
              <a:rPr lang="nl-BE" sz="2200" dirty="0" err="1">
                <a:latin typeface="+mj-lt"/>
              </a:rPr>
              <a:t>and</a:t>
            </a:r>
            <a:r>
              <a:rPr lang="nl-BE" sz="2200" dirty="0">
                <a:latin typeface="+mj-lt"/>
              </a:rPr>
              <a:t> </a:t>
            </a:r>
            <a:r>
              <a:rPr lang="nl-BE" sz="2200" dirty="0" err="1">
                <a:latin typeface="+mj-lt"/>
              </a:rPr>
              <a:t>learn</a:t>
            </a:r>
            <a:r>
              <a:rPr lang="nl-BE" sz="2200" dirty="0">
                <a:latin typeface="+mj-lt"/>
              </a:rPr>
              <a:t>:</a:t>
            </a:r>
          </a:p>
          <a:p>
            <a:pPr marL="702900" lvl="1" indent="-342900"/>
            <a:r>
              <a:rPr lang="nl-BE" sz="2200" b="1" dirty="0" err="1">
                <a:latin typeface="+mj-lt"/>
              </a:rPr>
              <a:t>Modality-specific</a:t>
            </a:r>
            <a:r>
              <a:rPr lang="nl-BE" sz="2200" b="1" dirty="0">
                <a:latin typeface="+mj-lt"/>
              </a:rPr>
              <a:t> </a:t>
            </a:r>
            <a:r>
              <a:rPr lang="nl-BE" sz="2200" b="1" dirty="0" err="1">
                <a:latin typeface="+mj-lt"/>
              </a:rPr>
              <a:t>representations</a:t>
            </a:r>
            <a:r>
              <a:rPr lang="nl-BE" sz="2200" dirty="0">
                <a:latin typeface="+mj-lt"/>
              </a:rPr>
              <a:t> </a:t>
            </a:r>
            <a:r>
              <a:rPr lang="nl-BE" sz="2200" dirty="0" err="1">
                <a:latin typeface="+mj-lt"/>
              </a:rPr>
              <a:t>such</a:t>
            </a:r>
            <a:r>
              <a:rPr lang="nl-BE" sz="2200" dirty="0">
                <a:latin typeface="+mj-lt"/>
              </a:rPr>
              <a:t> as patch </a:t>
            </a:r>
            <a:r>
              <a:rPr lang="nl-BE" sz="2200" dirty="0" err="1">
                <a:latin typeface="+mj-lt"/>
              </a:rPr>
              <a:t>embeddings</a:t>
            </a:r>
            <a:r>
              <a:rPr lang="nl-BE" sz="2200" dirty="0">
                <a:latin typeface="+mj-lt"/>
              </a:rPr>
              <a:t> </a:t>
            </a:r>
            <a:r>
              <a:rPr lang="nl-BE" sz="2200" dirty="0" err="1">
                <a:latin typeface="+mj-lt"/>
              </a:rPr>
              <a:t>and</a:t>
            </a:r>
            <a:r>
              <a:rPr lang="nl-BE" sz="2200" dirty="0">
                <a:latin typeface="+mj-lt"/>
              </a:rPr>
              <a:t> token </a:t>
            </a:r>
            <a:r>
              <a:rPr lang="nl-BE" sz="2200" dirty="0" err="1">
                <a:latin typeface="+mj-lt"/>
              </a:rPr>
              <a:t>embeddings</a:t>
            </a:r>
            <a:endParaRPr lang="nl-BE" sz="2200" dirty="0">
              <a:latin typeface="+mj-lt"/>
            </a:endParaRPr>
          </a:p>
          <a:p>
            <a:pPr marL="702900" lvl="1" indent="-342900"/>
            <a:r>
              <a:rPr lang="nl-BE" sz="2200" b="1" dirty="0">
                <a:latin typeface="+mj-lt"/>
              </a:rPr>
              <a:t>A shared or </a:t>
            </a:r>
            <a:r>
              <a:rPr lang="nl-BE" sz="2200" b="1" dirty="0" err="1">
                <a:latin typeface="+mj-lt"/>
              </a:rPr>
              <a:t>aligned</a:t>
            </a:r>
            <a:r>
              <a:rPr lang="nl-BE" sz="2200" b="1" dirty="0">
                <a:latin typeface="+mj-lt"/>
              </a:rPr>
              <a:t> </a:t>
            </a:r>
            <a:r>
              <a:rPr lang="nl-BE" sz="2200" b="1" dirty="0" err="1">
                <a:latin typeface="+mj-lt"/>
              </a:rPr>
              <a:t>representation</a:t>
            </a:r>
            <a:r>
              <a:rPr lang="nl-BE" sz="2200" b="1" dirty="0">
                <a:latin typeface="+mj-lt"/>
              </a:rPr>
              <a:t> </a:t>
            </a:r>
            <a:r>
              <a:rPr lang="nl-BE" sz="2200" b="1" dirty="0" err="1">
                <a:latin typeface="+mj-lt"/>
              </a:rPr>
              <a:t>space</a:t>
            </a:r>
            <a:r>
              <a:rPr lang="nl-BE" sz="2200" b="1" dirty="0">
                <a:latin typeface="+mj-lt"/>
              </a:rPr>
              <a:t> </a:t>
            </a:r>
            <a:r>
              <a:rPr lang="nl-BE" sz="2200" dirty="0" err="1">
                <a:latin typeface="+mj-lt"/>
              </a:rPr>
              <a:t>that</a:t>
            </a:r>
            <a:r>
              <a:rPr lang="nl-BE" sz="2200" dirty="0">
                <a:latin typeface="+mj-lt"/>
              </a:rPr>
              <a:t> </a:t>
            </a:r>
            <a:r>
              <a:rPr lang="nl-BE" sz="2200" dirty="0" err="1">
                <a:latin typeface="+mj-lt"/>
              </a:rPr>
              <a:t>aligns</a:t>
            </a:r>
            <a:r>
              <a:rPr lang="nl-BE" sz="2200" dirty="0">
                <a:latin typeface="+mj-lt"/>
              </a:rPr>
              <a:t> </a:t>
            </a:r>
            <a:r>
              <a:rPr lang="nl-BE" sz="2200" dirty="0" err="1">
                <a:latin typeface="+mj-lt"/>
              </a:rPr>
              <a:t>semantically</a:t>
            </a:r>
            <a:r>
              <a:rPr lang="nl-BE" sz="2200" dirty="0">
                <a:latin typeface="+mj-lt"/>
              </a:rPr>
              <a:t> </a:t>
            </a:r>
            <a:r>
              <a:rPr lang="nl-BE" sz="2200" dirty="0" err="1">
                <a:latin typeface="+mj-lt"/>
              </a:rPr>
              <a:t>related</a:t>
            </a:r>
            <a:r>
              <a:rPr lang="nl-BE" sz="2200" dirty="0">
                <a:latin typeface="+mj-lt"/>
              </a:rPr>
              <a:t> </a:t>
            </a:r>
            <a:r>
              <a:rPr lang="nl-BE" sz="2200" dirty="0" err="1">
                <a:latin typeface="+mj-lt"/>
              </a:rPr>
              <a:t>text</a:t>
            </a:r>
            <a:r>
              <a:rPr lang="nl-BE" sz="2200" dirty="0">
                <a:latin typeface="+mj-lt"/>
              </a:rPr>
              <a:t> tokens </a:t>
            </a:r>
            <a:r>
              <a:rPr lang="nl-BE" sz="2200" dirty="0" err="1">
                <a:latin typeface="+mj-lt"/>
              </a:rPr>
              <a:t>and</a:t>
            </a:r>
            <a:r>
              <a:rPr lang="nl-BE" sz="2200" dirty="0">
                <a:latin typeface="+mj-lt"/>
              </a:rPr>
              <a:t> image patches</a:t>
            </a:r>
          </a:p>
          <a:p>
            <a:pPr marL="702900" lvl="1" indent="-342900"/>
            <a:r>
              <a:rPr lang="nl-BE" sz="2200" b="1" dirty="0">
                <a:latin typeface="+mj-lt"/>
              </a:rPr>
              <a:t>Cross-</a:t>
            </a:r>
            <a:r>
              <a:rPr lang="nl-BE" sz="2200" b="1" dirty="0" err="1">
                <a:latin typeface="+mj-lt"/>
              </a:rPr>
              <a:t>modal</a:t>
            </a:r>
            <a:r>
              <a:rPr lang="nl-BE" sz="2200" b="1" dirty="0">
                <a:latin typeface="+mj-lt"/>
              </a:rPr>
              <a:t> </a:t>
            </a:r>
            <a:r>
              <a:rPr lang="nl-BE" sz="2200" b="1" dirty="0" err="1">
                <a:latin typeface="+mj-lt"/>
              </a:rPr>
              <a:t>reasoning</a:t>
            </a:r>
            <a:r>
              <a:rPr lang="nl-BE" sz="2200" b="1" dirty="0">
                <a:latin typeface="+mj-lt"/>
              </a:rPr>
              <a:t> </a:t>
            </a:r>
            <a:r>
              <a:rPr lang="nl-BE" sz="2200" dirty="0" err="1">
                <a:latin typeface="+mj-lt"/>
              </a:rPr>
              <a:t>which</a:t>
            </a:r>
            <a:r>
              <a:rPr lang="nl-BE" sz="2200" dirty="0">
                <a:latin typeface="+mj-lt"/>
              </a:rPr>
              <a:t> supports </a:t>
            </a:r>
            <a:r>
              <a:rPr lang="nl-BE" sz="2200" dirty="0" err="1">
                <a:latin typeface="+mj-lt"/>
              </a:rPr>
              <a:t>multimodal</a:t>
            </a:r>
            <a:r>
              <a:rPr lang="nl-BE" sz="2200" dirty="0">
                <a:latin typeface="+mj-lt"/>
              </a:rPr>
              <a:t> </a:t>
            </a:r>
            <a:r>
              <a:rPr lang="nl-BE" sz="2200" dirty="0" err="1">
                <a:latin typeface="+mj-lt"/>
              </a:rPr>
              <a:t>tasks</a:t>
            </a:r>
            <a:endParaRPr lang="nl-BE" sz="2200" dirty="0">
              <a:latin typeface="+mj-lt"/>
            </a:endParaRPr>
          </a:p>
        </p:txBody>
      </p:sp>
    </p:spTree>
    <p:extLst>
      <p:ext uri="{BB962C8B-B14F-4D97-AF65-F5344CB8AC3E}">
        <p14:creationId xmlns:p14="http://schemas.microsoft.com/office/powerpoint/2010/main" val="3300260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ultimodal Embedding Models | Weaviate">
            <a:extLst>
              <a:ext uri="{FF2B5EF4-FFF2-40B4-BE49-F238E27FC236}">
                <a16:creationId xmlns:a16="http://schemas.microsoft.com/office/drawing/2014/main" id="{E61BAFF3-F124-21D1-E8FE-66A96DE99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081" y="1181680"/>
            <a:ext cx="6283382" cy="53719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3B98E4-9B54-CF52-8531-1D7DA990C0D6}"/>
              </a:ext>
            </a:extLst>
          </p:cNvPr>
          <p:cNvSpPr>
            <a:spLocks noGrp="1"/>
          </p:cNvSpPr>
          <p:nvPr>
            <p:ph type="title"/>
          </p:nvPr>
        </p:nvSpPr>
        <p:spPr/>
        <p:txBody>
          <a:bodyPr/>
          <a:lstStyle/>
          <a:p>
            <a:r>
              <a:rPr lang="nl-BE" dirty="0" err="1"/>
              <a:t>Multimodal</a:t>
            </a:r>
            <a:r>
              <a:rPr lang="nl-BE" dirty="0"/>
              <a:t> </a:t>
            </a:r>
            <a:r>
              <a:rPr lang="nl-BE" dirty="0" err="1"/>
              <a:t>Representation</a:t>
            </a:r>
            <a:r>
              <a:rPr lang="nl-BE" dirty="0"/>
              <a:t> Learning</a:t>
            </a:r>
          </a:p>
        </p:txBody>
      </p:sp>
      <p:sp>
        <p:nvSpPr>
          <p:cNvPr id="3" name="Slide Number Placeholder 2">
            <a:extLst>
              <a:ext uri="{FF2B5EF4-FFF2-40B4-BE49-F238E27FC236}">
                <a16:creationId xmlns:a16="http://schemas.microsoft.com/office/drawing/2014/main" id="{68C24EC1-FF8D-6F8B-C118-2D32D7A9D9A0}"/>
              </a:ext>
            </a:extLst>
          </p:cNvPr>
          <p:cNvSpPr>
            <a:spLocks noGrp="1"/>
          </p:cNvSpPr>
          <p:nvPr>
            <p:ph type="sldNum" sz="quarter" idx="25"/>
          </p:nvPr>
        </p:nvSpPr>
        <p:spPr/>
        <p:txBody>
          <a:bodyPr/>
          <a:lstStyle/>
          <a:p>
            <a:fld id="{8B70248A-FD0F-534C-919E-E8EB9B0FC062}" type="slidenum">
              <a:rPr lang="en-BE" smtClean="0"/>
              <a:pPr/>
              <a:t>29</a:t>
            </a:fld>
            <a:endParaRPr lang="en-BE"/>
          </a:p>
        </p:txBody>
      </p:sp>
      <p:sp>
        <p:nvSpPr>
          <p:cNvPr id="4" name="Text Placeholder 3">
            <a:extLst>
              <a:ext uri="{FF2B5EF4-FFF2-40B4-BE49-F238E27FC236}">
                <a16:creationId xmlns:a16="http://schemas.microsoft.com/office/drawing/2014/main" id="{C1EC2C28-63C8-44C5-4F99-F4FC30FFFDB5}"/>
              </a:ext>
            </a:extLst>
          </p:cNvPr>
          <p:cNvSpPr>
            <a:spLocks noGrp="1"/>
          </p:cNvSpPr>
          <p:nvPr>
            <p:ph type="body" sz="quarter" idx="31"/>
          </p:nvPr>
        </p:nvSpPr>
        <p:spPr/>
        <p:txBody>
          <a:bodyPr/>
          <a:lstStyle/>
          <a:p>
            <a:endParaRPr lang="en-US" sz="2200" dirty="0">
              <a:latin typeface="+mj-lt"/>
            </a:endParaRPr>
          </a:p>
          <a:p>
            <a:endParaRPr lang="en-US" sz="2200" dirty="0">
              <a:latin typeface="+mj-lt"/>
            </a:endParaRPr>
          </a:p>
          <a:p>
            <a:endParaRPr lang="en-US" sz="2200" dirty="0">
              <a:latin typeface="+mj-lt"/>
            </a:endParaRPr>
          </a:p>
          <a:p>
            <a:r>
              <a:rPr lang="en-US" sz="2200" dirty="0">
                <a:latin typeface="+mj-lt"/>
              </a:rPr>
              <a:t>Multimodal representation learning</a:t>
            </a:r>
            <a:br>
              <a:rPr lang="en-US" sz="2200" dirty="0">
                <a:latin typeface="+mj-lt"/>
              </a:rPr>
            </a:br>
            <a:r>
              <a:rPr lang="en-US" sz="2200" dirty="0">
                <a:latin typeface="+mj-lt"/>
              </a:rPr>
              <a:t>is the process of mapping different</a:t>
            </a:r>
            <a:br>
              <a:rPr lang="en-US" sz="2200" dirty="0">
                <a:latin typeface="+mj-lt"/>
              </a:rPr>
            </a:br>
            <a:r>
              <a:rPr lang="en-US" sz="2200" dirty="0">
                <a:latin typeface="+mj-lt"/>
              </a:rPr>
              <a:t>modalities (e.g., text and images) </a:t>
            </a:r>
            <a:br>
              <a:rPr lang="en-US" sz="2200" dirty="0">
                <a:latin typeface="+mj-lt"/>
              </a:rPr>
            </a:br>
            <a:r>
              <a:rPr lang="en-US" sz="2200" dirty="0">
                <a:latin typeface="+mj-lt"/>
              </a:rPr>
              <a:t>into a </a:t>
            </a:r>
            <a:r>
              <a:rPr lang="en-US" sz="2200" b="1" dirty="0">
                <a:latin typeface="+mj-lt"/>
              </a:rPr>
              <a:t>shared</a:t>
            </a:r>
            <a:r>
              <a:rPr lang="en-US" sz="2200" dirty="0">
                <a:latin typeface="+mj-lt"/>
              </a:rPr>
              <a:t> </a:t>
            </a:r>
            <a:r>
              <a:rPr lang="en-US" sz="2200" b="1" dirty="0">
                <a:latin typeface="+mj-lt"/>
              </a:rPr>
              <a:t>embedding space</a:t>
            </a:r>
            <a:r>
              <a:rPr lang="en-US" sz="2200" dirty="0">
                <a:latin typeface="+mj-lt"/>
              </a:rPr>
              <a:t> so</a:t>
            </a:r>
            <a:br>
              <a:rPr lang="en-US" sz="2200" dirty="0">
                <a:latin typeface="+mj-lt"/>
              </a:rPr>
            </a:br>
            <a:r>
              <a:rPr lang="en-US" sz="2200" dirty="0">
                <a:latin typeface="+mj-lt"/>
              </a:rPr>
              <a:t>that </a:t>
            </a:r>
            <a:r>
              <a:rPr lang="en-US" sz="2200" b="1" dirty="0">
                <a:latin typeface="+mj-lt"/>
              </a:rPr>
              <a:t>semantically related elements </a:t>
            </a:r>
            <a:br>
              <a:rPr lang="en-US" sz="2200" b="1" dirty="0">
                <a:latin typeface="+mj-lt"/>
              </a:rPr>
            </a:br>
            <a:r>
              <a:rPr lang="en-US" sz="2200" b="1" dirty="0">
                <a:latin typeface="+mj-lt"/>
              </a:rPr>
              <a:t>from each modality are close together</a:t>
            </a:r>
            <a:endParaRPr lang="en-US" sz="2200" dirty="0">
              <a:latin typeface="+mj-lt"/>
            </a:endParaRPr>
          </a:p>
          <a:p>
            <a:endParaRPr lang="nl-BE" dirty="0"/>
          </a:p>
        </p:txBody>
      </p:sp>
    </p:spTree>
    <p:extLst>
      <p:ext uri="{BB962C8B-B14F-4D97-AF65-F5344CB8AC3E}">
        <p14:creationId xmlns:p14="http://schemas.microsoft.com/office/powerpoint/2010/main" val="256774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8757-B202-7D68-BF4B-AAB2A876C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C740C-9836-703A-02C8-495345D2B8BD}"/>
              </a:ext>
            </a:extLst>
          </p:cNvPr>
          <p:cNvSpPr>
            <a:spLocks noGrp="1"/>
          </p:cNvSpPr>
          <p:nvPr>
            <p:ph type="title"/>
          </p:nvPr>
        </p:nvSpPr>
        <p:spPr/>
        <p:txBody>
          <a:bodyPr/>
          <a:lstStyle/>
          <a:p>
            <a:r>
              <a:rPr lang="nl-BE" dirty="0"/>
              <a:t>Encoder-Decoder </a:t>
            </a:r>
            <a:r>
              <a:rPr lang="nl-BE" dirty="0" err="1"/>
              <a:t>for</a:t>
            </a:r>
            <a:r>
              <a:rPr lang="nl-BE" dirty="0"/>
              <a:t> Seq2Seq</a:t>
            </a:r>
          </a:p>
        </p:txBody>
      </p:sp>
      <p:sp>
        <p:nvSpPr>
          <p:cNvPr id="3" name="Slide Number Placeholder 2">
            <a:extLst>
              <a:ext uri="{FF2B5EF4-FFF2-40B4-BE49-F238E27FC236}">
                <a16:creationId xmlns:a16="http://schemas.microsoft.com/office/drawing/2014/main" id="{BAC551FB-6241-0656-A0D8-635D3BA74686}"/>
              </a:ext>
            </a:extLst>
          </p:cNvPr>
          <p:cNvSpPr>
            <a:spLocks noGrp="1"/>
          </p:cNvSpPr>
          <p:nvPr>
            <p:ph type="sldNum" sz="quarter" idx="25"/>
          </p:nvPr>
        </p:nvSpPr>
        <p:spPr/>
        <p:txBody>
          <a:bodyPr/>
          <a:lstStyle/>
          <a:p>
            <a:fld id="{8B70248A-FD0F-534C-919E-E8EB9B0FC062}" type="slidenum">
              <a:rPr lang="en-BE" smtClean="0"/>
              <a:pPr/>
              <a:t>3</a:t>
            </a:fld>
            <a:endParaRPr lang="en-BE"/>
          </a:p>
        </p:txBody>
      </p:sp>
      <p:pic>
        <p:nvPicPr>
          <p:cNvPr id="5122" name="Picture 2">
            <a:extLst>
              <a:ext uri="{FF2B5EF4-FFF2-40B4-BE49-F238E27FC236}">
                <a16:creationId xmlns:a16="http://schemas.microsoft.com/office/drawing/2014/main" id="{4B17355D-B331-9218-D894-FE65AF4D0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133" y="1598055"/>
            <a:ext cx="8834072" cy="42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9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8AF1-FAB6-2998-0DC9-3F99C81BB084}"/>
              </a:ext>
            </a:extLst>
          </p:cNvPr>
          <p:cNvSpPr>
            <a:spLocks noGrp="1"/>
          </p:cNvSpPr>
          <p:nvPr>
            <p:ph type="title"/>
          </p:nvPr>
        </p:nvSpPr>
        <p:spPr/>
        <p:txBody>
          <a:bodyPr/>
          <a:lstStyle/>
          <a:p>
            <a:r>
              <a:rPr lang="nl-BE" dirty="0"/>
              <a:t>Cross-</a:t>
            </a:r>
            <a:r>
              <a:rPr lang="nl-BE" dirty="0" err="1"/>
              <a:t>modal</a:t>
            </a:r>
            <a:r>
              <a:rPr lang="nl-BE" dirty="0"/>
              <a:t> Retrieval</a:t>
            </a:r>
          </a:p>
        </p:txBody>
      </p:sp>
      <p:sp>
        <p:nvSpPr>
          <p:cNvPr id="3" name="Slide Number Placeholder 2">
            <a:extLst>
              <a:ext uri="{FF2B5EF4-FFF2-40B4-BE49-F238E27FC236}">
                <a16:creationId xmlns:a16="http://schemas.microsoft.com/office/drawing/2014/main" id="{B2311AD3-4730-FB71-6EE8-48DF3E99821D}"/>
              </a:ext>
            </a:extLst>
          </p:cNvPr>
          <p:cNvSpPr>
            <a:spLocks noGrp="1"/>
          </p:cNvSpPr>
          <p:nvPr>
            <p:ph type="sldNum" sz="quarter" idx="25"/>
          </p:nvPr>
        </p:nvSpPr>
        <p:spPr/>
        <p:txBody>
          <a:bodyPr/>
          <a:lstStyle/>
          <a:p>
            <a:fld id="{8B70248A-FD0F-534C-919E-E8EB9B0FC062}" type="slidenum">
              <a:rPr lang="en-BE" smtClean="0"/>
              <a:pPr/>
              <a:t>30</a:t>
            </a:fld>
            <a:endParaRPr lang="en-BE"/>
          </a:p>
        </p:txBody>
      </p:sp>
      <p:sp>
        <p:nvSpPr>
          <p:cNvPr id="4" name="Text Placeholder 3">
            <a:extLst>
              <a:ext uri="{FF2B5EF4-FFF2-40B4-BE49-F238E27FC236}">
                <a16:creationId xmlns:a16="http://schemas.microsoft.com/office/drawing/2014/main" id="{5D2C7FE2-1ECD-2E23-AF9E-F2732D491912}"/>
              </a:ext>
            </a:extLst>
          </p:cNvPr>
          <p:cNvSpPr>
            <a:spLocks noGrp="1"/>
          </p:cNvSpPr>
          <p:nvPr>
            <p:ph type="body" sz="quarter" idx="31"/>
          </p:nvPr>
        </p:nvSpPr>
        <p:spPr/>
        <p:txBody>
          <a:bodyPr/>
          <a:lstStyle/>
          <a:p>
            <a:r>
              <a:rPr lang="en-US" b="1" dirty="0"/>
              <a:t>Cross-modal retrieval </a:t>
            </a:r>
            <a:r>
              <a:rPr lang="en-US" dirty="0"/>
              <a:t>means using</a:t>
            </a:r>
          </a:p>
          <a:p>
            <a:pPr marL="342900" indent="-342900">
              <a:buFont typeface="Arial" panose="020B0604020202020204" pitchFamily="34" charset="0"/>
              <a:buChar char="•"/>
            </a:pPr>
            <a:r>
              <a:rPr lang="en-US" dirty="0"/>
              <a:t>an image to find relevant texts</a:t>
            </a:r>
            <a:br>
              <a:rPr lang="en-US" dirty="0"/>
            </a:br>
            <a:r>
              <a:rPr lang="en-US" b="1" dirty="0"/>
              <a:t>(image-to-text retrieval) </a:t>
            </a:r>
          </a:p>
          <a:p>
            <a:pPr marL="342900" indent="-342900">
              <a:buFont typeface="Arial" panose="020B0604020202020204" pitchFamily="34" charset="0"/>
              <a:buChar char="•"/>
            </a:pPr>
            <a:r>
              <a:rPr lang="en-US" dirty="0"/>
              <a:t>a text to find relevant images</a:t>
            </a:r>
            <a:br>
              <a:rPr lang="en-US" dirty="0"/>
            </a:br>
            <a:r>
              <a:rPr lang="en-US" b="1" dirty="0"/>
              <a:t>(text-to-image retrieval)</a:t>
            </a:r>
            <a:br>
              <a:rPr lang="en-US" b="1" dirty="0"/>
            </a:br>
            <a:r>
              <a:rPr lang="en-US" dirty="0"/>
              <a:t> </a:t>
            </a:r>
            <a:endParaRPr lang="en-US" b="1" dirty="0"/>
          </a:p>
          <a:p>
            <a:r>
              <a:rPr lang="en-US" dirty="0"/>
              <a:t>It requires the model to learn </a:t>
            </a:r>
            <a:br>
              <a:rPr lang="en-US" dirty="0"/>
            </a:br>
            <a:r>
              <a:rPr lang="en-US" dirty="0"/>
              <a:t>consistent, comparable embeddings </a:t>
            </a:r>
            <a:br>
              <a:rPr lang="en-US" dirty="0"/>
            </a:br>
            <a:r>
              <a:rPr lang="en-US" dirty="0"/>
              <a:t>across modalities</a:t>
            </a:r>
          </a:p>
          <a:p>
            <a:endParaRPr lang="en-US" dirty="0"/>
          </a:p>
          <a:p>
            <a:endParaRPr lang="nl-BE" dirty="0"/>
          </a:p>
        </p:txBody>
      </p:sp>
      <p:pic>
        <p:nvPicPr>
          <p:cNvPr id="7170" name="Picture 2">
            <a:extLst>
              <a:ext uri="{FF2B5EF4-FFF2-40B4-BE49-F238E27FC236}">
                <a16:creationId xmlns:a16="http://schemas.microsoft.com/office/drawing/2014/main" id="{797612B8-7F40-A45B-0FE2-3540FF3C3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799" y="1165445"/>
            <a:ext cx="5912825" cy="558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7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CF1B-9448-7C19-7ABD-AA2AC3B3A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9FB04-C72C-6F96-3782-1E14B8651651}"/>
              </a:ext>
            </a:extLst>
          </p:cNvPr>
          <p:cNvSpPr>
            <a:spLocks noGrp="1"/>
          </p:cNvSpPr>
          <p:nvPr>
            <p:ph type="title"/>
          </p:nvPr>
        </p:nvSpPr>
        <p:spPr/>
        <p:txBody>
          <a:bodyPr/>
          <a:lstStyle/>
          <a:p>
            <a:r>
              <a:rPr lang="nl-BE" dirty="0" err="1">
                <a:solidFill>
                  <a:srgbClr val="FA6432"/>
                </a:solidFill>
              </a:rPr>
              <a:t>ViLBERT</a:t>
            </a:r>
            <a:br>
              <a:rPr lang="nl-BE" dirty="0">
                <a:solidFill>
                  <a:srgbClr val="FA6432"/>
                </a:solidFill>
              </a:rPr>
            </a:br>
            <a:r>
              <a:rPr lang="en-US" sz="2800" dirty="0">
                <a:solidFill>
                  <a:srgbClr val="FA6432"/>
                </a:solidFill>
              </a:rPr>
              <a:t>Vision-and-Language BERT</a:t>
            </a:r>
            <a:endParaRPr lang="nl-BE" sz="2800" dirty="0">
              <a:solidFill>
                <a:srgbClr val="FA6432"/>
              </a:solidFill>
            </a:endParaRPr>
          </a:p>
        </p:txBody>
      </p:sp>
      <p:sp>
        <p:nvSpPr>
          <p:cNvPr id="3" name="Slide Number Placeholder 2">
            <a:extLst>
              <a:ext uri="{FF2B5EF4-FFF2-40B4-BE49-F238E27FC236}">
                <a16:creationId xmlns:a16="http://schemas.microsoft.com/office/drawing/2014/main" id="{732E14F9-EAEE-DFA7-4FF4-55792C8E56ED}"/>
              </a:ext>
            </a:extLst>
          </p:cNvPr>
          <p:cNvSpPr>
            <a:spLocks noGrp="1"/>
          </p:cNvSpPr>
          <p:nvPr>
            <p:ph type="sldNum" sz="quarter" idx="25"/>
          </p:nvPr>
        </p:nvSpPr>
        <p:spPr/>
        <p:txBody>
          <a:bodyPr/>
          <a:lstStyle/>
          <a:p>
            <a:fld id="{8B70248A-FD0F-534C-919E-E8EB9B0FC062}" type="slidenum">
              <a:rPr lang="en-BE" smtClean="0"/>
              <a:pPr/>
              <a:t>31</a:t>
            </a:fld>
            <a:endParaRPr lang="en-BE"/>
          </a:p>
        </p:txBody>
      </p:sp>
      <p:sp>
        <p:nvSpPr>
          <p:cNvPr id="4" name="Text Placeholder 3">
            <a:extLst>
              <a:ext uri="{FF2B5EF4-FFF2-40B4-BE49-F238E27FC236}">
                <a16:creationId xmlns:a16="http://schemas.microsoft.com/office/drawing/2014/main" id="{7ED00D8E-9A69-12DF-9955-2E8075BF2899}"/>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Multimodal Transformers need mechanisms that let text and images interact with each other</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ViLBERT achieves this by using </a:t>
            </a:r>
            <a:r>
              <a:rPr lang="en-US" sz="2200" b="1" dirty="0">
                <a:latin typeface="+mj-lt"/>
              </a:rPr>
              <a:t>two Transformer streams: </a:t>
            </a:r>
            <a:r>
              <a:rPr lang="en-US" sz="2200" dirty="0">
                <a:latin typeface="+mj-lt"/>
              </a:rPr>
              <a:t>one for vision and one for language</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These streams are connected through </a:t>
            </a:r>
            <a:r>
              <a:rPr lang="en-US" sz="2200" b="1" dirty="0">
                <a:latin typeface="+mj-lt"/>
              </a:rPr>
              <a:t>co-attention layers</a:t>
            </a:r>
            <a:r>
              <a:rPr lang="en-US" sz="2200" dirty="0">
                <a:latin typeface="+mj-lt"/>
              </a:rPr>
              <a:t>, enabling deep cross-modal alignment</a:t>
            </a:r>
            <a:endParaRPr lang="nl-BE" sz="2200" dirty="0">
              <a:latin typeface="+mj-lt"/>
            </a:endParaRPr>
          </a:p>
        </p:txBody>
      </p:sp>
    </p:spTree>
    <p:extLst>
      <p:ext uri="{BB962C8B-B14F-4D97-AF65-F5344CB8AC3E}">
        <p14:creationId xmlns:p14="http://schemas.microsoft.com/office/powerpoint/2010/main" val="4178867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2B214-C659-D1AB-8F33-08619FD1C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80BFD-4CC3-3B7E-6589-041CFC8D1A21}"/>
              </a:ext>
            </a:extLst>
          </p:cNvPr>
          <p:cNvSpPr>
            <a:spLocks noGrp="1"/>
          </p:cNvSpPr>
          <p:nvPr>
            <p:ph type="title"/>
          </p:nvPr>
        </p:nvSpPr>
        <p:spPr/>
        <p:txBody>
          <a:bodyPr/>
          <a:lstStyle/>
          <a:p>
            <a:r>
              <a:rPr lang="nl-BE" dirty="0" err="1"/>
              <a:t>ViLBERT</a:t>
            </a:r>
            <a:br>
              <a:rPr lang="nl-BE" dirty="0"/>
            </a:br>
            <a:r>
              <a:rPr lang="nl-BE" sz="2800" dirty="0"/>
              <a:t>Input</a:t>
            </a:r>
          </a:p>
        </p:txBody>
      </p:sp>
      <p:sp>
        <p:nvSpPr>
          <p:cNvPr id="3" name="Slide Number Placeholder 2">
            <a:extLst>
              <a:ext uri="{FF2B5EF4-FFF2-40B4-BE49-F238E27FC236}">
                <a16:creationId xmlns:a16="http://schemas.microsoft.com/office/drawing/2014/main" id="{6465F577-9CDB-98D0-3E58-383B57E9A19F}"/>
              </a:ext>
            </a:extLst>
          </p:cNvPr>
          <p:cNvSpPr>
            <a:spLocks noGrp="1"/>
          </p:cNvSpPr>
          <p:nvPr>
            <p:ph type="sldNum" sz="quarter" idx="25"/>
          </p:nvPr>
        </p:nvSpPr>
        <p:spPr/>
        <p:txBody>
          <a:bodyPr/>
          <a:lstStyle/>
          <a:p>
            <a:fld id="{8B70248A-FD0F-534C-919E-E8EB9B0FC062}" type="slidenum">
              <a:rPr lang="en-BE" smtClean="0"/>
              <a:pPr/>
              <a:t>32</a:t>
            </a:fld>
            <a:endParaRPr lang="en-BE"/>
          </a:p>
        </p:txBody>
      </p:sp>
      <p:sp>
        <p:nvSpPr>
          <p:cNvPr id="4" name="Text Placeholder 3">
            <a:extLst>
              <a:ext uri="{FF2B5EF4-FFF2-40B4-BE49-F238E27FC236}">
                <a16:creationId xmlns:a16="http://schemas.microsoft.com/office/drawing/2014/main" id="{079FF67A-00F9-43AD-733E-4ACBCB6C938C}"/>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A </a:t>
            </a:r>
            <a:r>
              <a:rPr lang="en-US" sz="2200" b="1" dirty="0">
                <a:latin typeface="+mj-lt"/>
              </a:rPr>
              <a:t>tokenizer</a:t>
            </a:r>
            <a:r>
              <a:rPr lang="en-US" sz="2200" dirty="0">
                <a:latin typeface="+mj-lt"/>
              </a:rPr>
              <a:t> is used to split sentences into </a:t>
            </a:r>
            <a:r>
              <a:rPr lang="en-US" sz="2200" dirty="0" err="1">
                <a:latin typeface="+mj-lt"/>
              </a:rPr>
              <a:t>subwords</a:t>
            </a:r>
            <a:r>
              <a:rPr lang="en-US" sz="2200" dirty="0">
                <a:latin typeface="+mj-lt"/>
              </a:rPr>
              <a:t> which are then converted into token embeddings or </a:t>
            </a:r>
            <a:r>
              <a:rPr lang="en-US" sz="2200" b="1" dirty="0">
                <a:latin typeface="+mj-lt"/>
              </a:rPr>
              <a:t>text tokens</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b="1" dirty="0">
                <a:latin typeface="+mj-lt"/>
              </a:rPr>
              <a:t>Faster R-CNN </a:t>
            </a:r>
            <a:r>
              <a:rPr lang="en-US" sz="2200" dirty="0">
                <a:latin typeface="+mj-lt"/>
              </a:rPr>
              <a:t>is used to obtain bounding boxes around meaningful object regions and extract region-level embeddings. These region embeddings are then treated as </a:t>
            </a:r>
            <a:r>
              <a:rPr lang="en-US" sz="2200" b="1" dirty="0">
                <a:latin typeface="+mj-lt"/>
              </a:rPr>
              <a:t>visual tokens</a:t>
            </a:r>
            <a:endParaRPr lang="nl-BE" sz="2200" b="1" dirty="0">
              <a:latin typeface="+mj-lt"/>
            </a:endParaRPr>
          </a:p>
        </p:txBody>
      </p:sp>
    </p:spTree>
    <p:extLst>
      <p:ext uri="{BB962C8B-B14F-4D97-AF65-F5344CB8AC3E}">
        <p14:creationId xmlns:p14="http://schemas.microsoft.com/office/powerpoint/2010/main" val="1183770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C021-4CCD-FAE3-87A4-238994DBF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9BABD-4B5F-474B-6D8A-07F42EDAA7BB}"/>
              </a:ext>
            </a:extLst>
          </p:cNvPr>
          <p:cNvSpPr>
            <a:spLocks noGrp="1"/>
          </p:cNvSpPr>
          <p:nvPr>
            <p:ph type="title"/>
          </p:nvPr>
        </p:nvSpPr>
        <p:spPr/>
        <p:txBody>
          <a:bodyPr/>
          <a:lstStyle/>
          <a:p>
            <a:r>
              <a:rPr lang="nl-BE" dirty="0" err="1"/>
              <a:t>ViLBERT</a:t>
            </a:r>
            <a:br>
              <a:rPr lang="nl-BE" dirty="0"/>
            </a:br>
            <a:r>
              <a:rPr lang="nl-BE" sz="2800" dirty="0"/>
              <a:t>Architecture</a:t>
            </a:r>
          </a:p>
        </p:txBody>
      </p:sp>
      <p:sp>
        <p:nvSpPr>
          <p:cNvPr id="3" name="Slide Number Placeholder 2">
            <a:extLst>
              <a:ext uri="{FF2B5EF4-FFF2-40B4-BE49-F238E27FC236}">
                <a16:creationId xmlns:a16="http://schemas.microsoft.com/office/drawing/2014/main" id="{091D6777-B69E-04A2-6109-948A1DBA8455}"/>
              </a:ext>
            </a:extLst>
          </p:cNvPr>
          <p:cNvSpPr>
            <a:spLocks noGrp="1"/>
          </p:cNvSpPr>
          <p:nvPr>
            <p:ph type="sldNum" sz="quarter" idx="25"/>
          </p:nvPr>
        </p:nvSpPr>
        <p:spPr/>
        <p:txBody>
          <a:bodyPr/>
          <a:lstStyle/>
          <a:p>
            <a:fld id="{8B70248A-FD0F-534C-919E-E8EB9B0FC062}" type="slidenum">
              <a:rPr lang="en-BE" smtClean="0"/>
              <a:pPr/>
              <a:t>33</a:t>
            </a:fld>
            <a:endParaRPr lang="en-BE"/>
          </a:p>
        </p:txBody>
      </p:sp>
      <p:pic>
        <p:nvPicPr>
          <p:cNvPr id="5" name="Google Shape;458;p59">
            <a:extLst>
              <a:ext uri="{FF2B5EF4-FFF2-40B4-BE49-F238E27FC236}">
                <a16:creationId xmlns:a16="http://schemas.microsoft.com/office/drawing/2014/main" id="{F7D210A3-9B96-26BD-AF7A-FAC935AD27A3}"/>
              </a:ext>
            </a:extLst>
          </p:cNvPr>
          <p:cNvPicPr preferRelativeResize="0"/>
          <p:nvPr/>
        </p:nvPicPr>
        <p:blipFill>
          <a:blip r:embed="rId3">
            <a:alphaModFix/>
          </a:blip>
          <a:srcRect b="35958"/>
          <a:stretch>
            <a:fillRect/>
          </a:stretch>
        </p:blipFill>
        <p:spPr>
          <a:xfrm>
            <a:off x="951366" y="1420431"/>
            <a:ext cx="9542077" cy="1969350"/>
          </a:xfrm>
          <a:prstGeom prst="rect">
            <a:avLst/>
          </a:prstGeom>
          <a:noFill/>
          <a:ln>
            <a:noFill/>
          </a:ln>
        </p:spPr>
      </p:pic>
      <p:pic>
        <p:nvPicPr>
          <p:cNvPr id="8194" name="Picture 2">
            <a:extLst>
              <a:ext uri="{FF2B5EF4-FFF2-40B4-BE49-F238E27FC236}">
                <a16:creationId xmlns:a16="http://schemas.microsoft.com/office/drawing/2014/main" id="{24FFEB19-186E-A0EC-0E1F-0555F5883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216" y="3429000"/>
            <a:ext cx="757237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0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E1E3-7294-62FF-7D63-21CD4C34E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03780-6CB8-73C3-6388-7FAB987FD5A9}"/>
              </a:ext>
            </a:extLst>
          </p:cNvPr>
          <p:cNvSpPr>
            <a:spLocks noGrp="1"/>
          </p:cNvSpPr>
          <p:nvPr>
            <p:ph type="title"/>
          </p:nvPr>
        </p:nvSpPr>
        <p:spPr/>
        <p:txBody>
          <a:bodyPr/>
          <a:lstStyle/>
          <a:p>
            <a:r>
              <a:rPr lang="nl-BE" dirty="0" err="1"/>
              <a:t>ViLBERT</a:t>
            </a:r>
            <a:br>
              <a:rPr lang="nl-BE" dirty="0"/>
            </a:br>
            <a:r>
              <a:rPr lang="nl-BE" sz="2800" dirty="0"/>
              <a:t>Architecture</a:t>
            </a:r>
          </a:p>
        </p:txBody>
      </p:sp>
      <p:sp>
        <p:nvSpPr>
          <p:cNvPr id="3" name="Slide Number Placeholder 2">
            <a:extLst>
              <a:ext uri="{FF2B5EF4-FFF2-40B4-BE49-F238E27FC236}">
                <a16:creationId xmlns:a16="http://schemas.microsoft.com/office/drawing/2014/main" id="{96C63F3B-397A-E700-A7E4-F28F707DE3EE}"/>
              </a:ext>
            </a:extLst>
          </p:cNvPr>
          <p:cNvSpPr>
            <a:spLocks noGrp="1"/>
          </p:cNvSpPr>
          <p:nvPr>
            <p:ph type="sldNum" sz="quarter" idx="25"/>
          </p:nvPr>
        </p:nvSpPr>
        <p:spPr/>
        <p:txBody>
          <a:bodyPr/>
          <a:lstStyle/>
          <a:p>
            <a:fld id="{8B70248A-FD0F-534C-919E-E8EB9B0FC062}" type="slidenum">
              <a:rPr lang="en-BE" smtClean="0"/>
              <a:pPr/>
              <a:t>34</a:t>
            </a:fld>
            <a:endParaRPr lang="en-BE"/>
          </a:p>
        </p:txBody>
      </p:sp>
      <p:sp>
        <p:nvSpPr>
          <p:cNvPr id="4" name="Text Placeholder 3">
            <a:extLst>
              <a:ext uri="{FF2B5EF4-FFF2-40B4-BE49-F238E27FC236}">
                <a16:creationId xmlns:a16="http://schemas.microsoft.com/office/drawing/2014/main" id="{1AF7E372-0AC0-5823-9C6C-7792E947D384}"/>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b="1" dirty="0">
                <a:latin typeface="+mj-lt"/>
              </a:rPr>
              <a:t>Two separate Transformer encoders</a:t>
            </a:r>
            <a:r>
              <a:rPr lang="en-US" sz="2200" dirty="0">
                <a:latin typeface="+mj-lt"/>
              </a:rPr>
              <a:t>:</a:t>
            </a:r>
          </a:p>
          <a:p>
            <a:pPr lvl="2"/>
            <a:r>
              <a:rPr lang="en-US" sz="2200" dirty="0">
                <a:latin typeface="+mj-lt"/>
              </a:rPr>
              <a:t>One for processing text tokens</a:t>
            </a:r>
          </a:p>
          <a:p>
            <a:pPr lvl="2"/>
            <a:r>
              <a:rPr lang="en-US" sz="2200" dirty="0">
                <a:latin typeface="+mj-lt"/>
              </a:rPr>
              <a:t>One for processing image patches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Co-attention (bidirectional cross-attention) layers</a:t>
            </a:r>
            <a:r>
              <a:rPr lang="en-US" sz="2200" dirty="0">
                <a:latin typeface="+mj-lt"/>
              </a:rPr>
              <a:t>, which enable:</a:t>
            </a:r>
          </a:p>
          <a:p>
            <a:pPr lvl="2"/>
            <a:r>
              <a:rPr lang="en-US" sz="2200" dirty="0">
                <a:latin typeface="+mj-lt"/>
              </a:rPr>
              <a:t>Token embeddings to attend to patch embeddings </a:t>
            </a:r>
            <a:r>
              <a:rPr lang="en-US" sz="2200" dirty="0">
                <a:latin typeface="+mj-lt"/>
                <a:ea typeface="Twentieth Century"/>
                <a:cs typeface="Twentieth Century"/>
                <a:sym typeface="Twentieth Century"/>
              </a:rPr>
              <a:t>at varying representation depths</a:t>
            </a:r>
            <a:endParaRPr lang="en-US" sz="2200" dirty="0">
              <a:latin typeface="+mj-lt"/>
            </a:endParaRPr>
          </a:p>
          <a:p>
            <a:pPr lvl="2"/>
            <a:r>
              <a:rPr lang="en-US" sz="2200" dirty="0">
                <a:latin typeface="+mj-lt"/>
              </a:rPr>
              <a:t>Patch embeddings to attend to token embeddings </a:t>
            </a:r>
            <a:r>
              <a:rPr lang="en-US" sz="2200" dirty="0">
                <a:latin typeface="+mj-lt"/>
                <a:ea typeface="Twentieth Century"/>
                <a:cs typeface="Twentieth Century"/>
                <a:sym typeface="Twentieth Century"/>
              </a:rPr>
              <a:t>at varying representation depths</a:t>
            </a:r>
            <a:br>
              <a:rPr lang="en-US" sz="2200" dirty="0">
                <a:latin typeface="+mj-lt"/>
                <a:ea typeface="Twentieth Century"/>
                <a:cs typeface="Twentieth Century"/>
                <a:sym typeface="Twentieth Century"/>
              </a:rPr>
            </a:br>
            <a:endParaRPr lang="en-US" sz="2200" dirty="0">
              <a:latin typeface="+mj-lt"/>
            </a:endParaRPr>
          </a:p>
          <a:p>
            <a:pPr marL="342900" indent="-342900">
              <a:buFont typeface="Arial" panose="020B0604020202020204" pitchFamily="34" charset="0"/>
              <a:buChar char="•"/>
            </a:pPr>
            <a:r>
              <a:rPr lang="en-US" sz="2200" dirty="0">
                <a:latin typeface="+mj-lt"/>
              </a:rPr>
              <a:t>This architecture allows the model to learn </a:t>
            </a:r>
            <a:r>
              <a:rPr lang="en-US" sz="2200" b="1" dirty="0">
                <a:latin typeface="+mj-lt"/>
              </a:rPr>
              <a:t>rich interactions</a:t>
            </a:r>
            <a:r>
              <a:rPr lang="en-US" sz="2200" dirty="0">
                <a:latin typeface="+mj-lt"/>
              </a:rPr>
              <a:t> between the two modalities while keeping each encoder specialized</a:t>
            </a:r>
          </a:p>
          <a:p>
            <a:endParaRPr lang="nl-BE" dirty="0"/>
          </a:p>
        </p:txBody>
      </p:sp>
    </p:spTree>
    <p:extLst>
      <p:ext uri="{BB962C8B-B14F-4D97-AF65-F5344CB8AC3E}">
        <p14:creationId xmlns:p14="http://schemas.microsoft.com/office/powerpoint/2010/main" val="2344807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35B90-6AE9-F006-D111-8D5159444E29}"/>
            </a:ext>
          </a:extLst>
        </p:cNvPr>
        <p:cNvGrpSpPr/>
        <p:nvPr/>
      </p:nvGrpSpPr>
      <p:grpSpPr>
        <a:xfrm>
          <a:off x="0" y="0"/>
          <a:ext cx="0" cy="0"/>
          <a:chOff x="0" y="0"/>
          <a:chExt cx="0" cy="0"/>
        </a:xfrm>
      </p:grpSpPr>
      <p:pic>
        <p:nvPicPr>
          <p:cNvPr id="5" name="Google Shape;477;p61">
            <a:extLst>
              <a:ext uri="{FF2B5EF4-FFF2-40B4-BE49-F238E27FC236}">
                <a16:creationId xmlns:a16="http://schemas.microsoft.com/office/drawing/2014/main" id="{1E37934E-7688-3403-972C-8773016277C7}"/>
              </a:ext>
            </a:extLst>
          </p:cNvPr>
          <p:cNvPicPr preferRelativeResize="0"/>
          <p:nvPr/>
        </p:nvPicPr>
        <p:blipFill>
          <a:blip r:embed="rId3">
            <a:alphaModFix/>
          </a:blip>
          <a:srcRect b="32891"/>
          <a:stretch>
            <a:fillRect/>
          </a:stretch>
        </p:blipFill>
        <p:spPr>
          <a:xfrm>
            <a:off x="712314" y="3121078"/>
            <a:ext cx="10963748" cy="2543575"/>
          </a:xfrm>
          <a:prstGeom prst="rect">
            <a:avLst/>
          </a:prstGeom>
          <a:noFill/>
          <a:ln>
            <a:noFill/>
          </a:ln>
        </p:spPr>
      </p:pic>
      <p:sp>
        <p:nvSpPr>
          <p:cNvPr id="2" name="Title 1">
            <a:extLst>
              <a:ext uri="{FF2B5EF4-FFF2-40B4-BE49-F238E27FC236}">
                <a16:creationId xmlns:a16="http://schemas.microsoft.com/office/drawing/2014/main" id="{887D603A-C639-C988-550D-A264DF507CA7}"/>
              </a:ext>
            </a:extLst>
          </p:cNvPr>
          <p:cNvSpPr>
            <a:spLocks noGrp="1"/>
          </p:cNvSpPr>
          <p:nvPr>
            <p:ph type="title"/>
          </p:nvPr>
        </p:nvSpPr>
        <p:spPr/>
        <p:txBody>
          <a:bodyPr/>
          <a:lstStyle/>
          <a:p>
            <a:r>
              <a:rPr lang="nl-BE" dirty="0" err="1"/>
              <a:t>ViLBERT</a:t>
            </a:r>
            <a:br>
              <a:rPr lang="nl-BE" dirty="0"/>
            </a:br>
            <a:r>
              <a:rPr lang="nl-BE" sz="2800" dirty="0" err="1"/>
              <a:t>Two</a:t>
            </a:r>
            <a:r>
              <a:rPr lang="nl-BE" sz="2800" dirty="0"/>
              <a:t> pretraining </a:t>
            </a:r>
            <a:r>
              <a:rPr lang="nl-BE" sz="2800" dirty="0" err="1"/>
              <a:t>objectives</a:t>
            </a:r>
            <a:endParaRPr lang="nl-BE" sz="2800" dirty="0"/>
          </a:p>
        </p:txBody>
      </p:sp>
      <p:sp>
        <p:nvSpPr>
          <p:cNvPr id="3" name="Slide Number Placeholder 2">
            <a:extLst>
              <a:ext uri="{FF2B5EF4-FFF2-40B4-BE49-F238E27FC236}">
                <a16:creationId xmlns:a16="http://schemas.microsoft.com/office/drawing/2014/main" id="{DB907801-8603-6288-0D1A-7EC3CBEE5824}"/>
              </a:ext>
            </a:extLst>
          </p:cNvPr>
          <p:cNvSpPr>
            <a:spLocks noGrp="1"/>
          </p:cNvSpPr>
          <p:nvPr>
            <p:ph type="sldNum" sz="quarter" idx="25"/>
          </p:nvPr>
        </p:nvSpPr>
        <p:spPr/>
        <p:txBody>
          <a:bodyPr/>
          <a:lstStyle/>
          <a:p>
            <a:fld id="{8B70248A-FD0F-534C-919E-E8EB9B0FC062}" type="slidenum">
              <a:rPr lang="en-BE" smtClean="0"/>
              <a:pPr/>
              <a:t>35</a:t>
            </a:fld>
            <a:endParaRPr lang="en-BE"/>
          </a:p>
        </p:txBody>
      </p:sp>
      <p:sp>
        <p:nvSpPr>
          <p:cNvPr id="4" name="Text Placeholder 3">
            <a:extLst>
              <a:ext uri="{FF2B5EF4-FFF2-40B4-BE49-F238E27FC236}">
                <a16:creationId xmlns:a16="http://schemas.microsoft.com/office/drawing/2014/main" id="{4EBC93B8-36B2-87DE-569A-7E27BD1D42A4}"/>
              </a:ext>
            </a:extLst>
          </p:cNvPr>
          <p:cNvSpPr>
            <a:spLocks noGrp="1"/>
          </p:cNvSpPr>
          <p:nvPr>
            <p:ph type="body" sz="quarter" idx="31"/>
          </p:nvPr>
        </p:nvSpPr>
        <p:spPr/>
        <p:txBody>
          <a:bodyPr>
            <a:normAutofit/>
          </a:bodyPr>
          <a:lstStyle/>
          <a:p>
            <a:r>
              <a:rPr lang="en-US" sz="2200" dirty="0">
                <a:latin typeface="+mj-lt"/>
              </a:rPr>
              <a:t>ViLBERT is pretrained with two self-supervised objectives: </a:t>
            </a:r>
          </a:p>
          <a:p>
            <a:pPr marL="342900" indent="-342900">
              <a:buFont typeface="Arial" panose="020B0604020202020204" pitchFamily="34" charset="0"/>
              <a:buChar char="•"/>
            </a:pPr>
            <a:r>
              <a:rPr lang="en-US" sz="2200" b="1" dirty="0">
                <a:latin typeface="+mj-lt"/>
              </a:rPr>
              <a:t>Masked multimodal learning </a:t>
            </a:r>
            <a:r>
              <a:rPr lang="en-US" sz="2200" dirty="0">
                <a:latin typeface="+mj-lt"/>
              </a:rPr>
              <a:t>(predicting masked text and regions using both modalities)</a:t>
            </a:r>
          </a:p>
          <a:p>
            <a:pPr marL="342900" indent="-342900">
              <a:buFont typeface="Arial" panose="020B0604020202020204" pitchFamily="34" charset="0"/>
              <a:buChar char="•"/>
            </a:pPr>
            <a:r>
              <a:rPr lang="en-US" sz="2200" b="1" dirty="0">
                <a:latin typeface="+mj-lt"/>
              </a:rPr>
              <a:t>Multimodal alignment </a:t>
            </a:r>
            <a:r>
              <a:rPr lang="en-US" sz="2200" dirty="0">
                <a:latin typeface="+mj-lt"/>
              </a:rPr>
              <a:t>(determining whether text and images correspond)</a:t>
            </a:r>
            <a:endParaRPr lang="nl-BE" sz="2200" dirty="0">
              <a:latin typeface="+mj-lt"/>
            </a:endParaRPr>
          </a:p>
        </p:txBody>
      </p:sp>
    </p:spTree>
    <p:extLst>
      <p:ext uri="{BB962C8B-B14F-4D97-AF65-F5344CB8AC3E}">
        <p14:creationId xmlns:p14="http://schemas.microsoft.com/office/powerpoint/2010/main" val="3773011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147-757F-DC0C-56F2-48DAD492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1D363-D4C1-925C-872C-3D9EF767AF3C}"/>
              </a:ext>
            </a:extLst>
          </p:cNvPr>
          <p:cNvSpPr>
            <a:spLocks noGrp="1"/>
          </p:cNvSpPr>
          <p:nvPr>
            <p:ph type="title"/>
          </p:nvPr>
        </p:nvSpPr>
        <p:spPr/>
        <p:txBody>
          <a:bodyPr/>
          <a:lstStyle/>
          <a:p>
            <a:r>
              <a:rPr lang="nl-BE" dirty="0" err="1"/>
              <a:t>ViLBERT</a:t>
            </a:r>
            <a:br>
              <a:rPr lang="nl-BE" dirty="0"/>
            </a:br>
            <a:r>
              <a:rPr lang="nl-BE" sz="2800" dirty="0"/>
              <a:t>Pretraining </a:t>
            </a:r>
            <a:r>
              <a:rPr lang="nl-BE" sz="2800" dirty="0" err="1"/>
              <a:t>and</a:t>
            </a:r>
            <a:r>
              <a:rPr lang="nl-BE" sz="2800" dirty="0"/>
              <a:t> </a:t>
            </a:r>
            <a:r>
              <a:rPr lang="nl-BE" sz="2800" dirty="0" err="1"/>
              <a:t>finetuning</a:t>
            </a:r>
            <a:endParaRPr lang="nl-BE" sz="2800" dirty="0"/>
          </a:p>
        </p:txBody>
      </p:sp>
      <p:sp>
        <p:nvSpPr>
          <p:cNvPr id="3" name="Slide Number Placeholder 2">
            <a:extLst>
              <a:ext uri="{FF2B5EF4-FFF2-40B4-BE49-F238E27FC236}">
                <a16:creationId xmlns:a16="http://schemas.microsoft.com/office/drawing/2014/main" id="{1C2EA19A-4AE5-4D4E-2368-04290497411E}"/>
              </a:ext>
            </a:extLst>
          </p:cNvPr>
          <p:cNvSpPr>
            <a:spLocks noGrp="1"/>
          </p:cNvSpPr>
          <p:nvPr>
            <p:ph type="sldNum" sz="quarter" idx="25"/>
          </p:nvPr>
        </p:nvSpPr>
        <p:spPr/>
        <p:txBody>
          <a:bodyPr/>
          <a:lstStyle/>
          <a:p>
            <a:fld id="{8B70248A-FD0F-534C-919E-E8EB9B0FC062}" type="slidenum">
              <a:rPr lang="en-BE" smtClean="0"/>
              <a:pPr/>
              <a:t>36</a:t>
            </a:fld>
            <a:endParaRPr lang="en-BE"/>
          </a:p>
        </p:txBody>
      </p:sp>
      <p:sp>
        <p:nvSpPr>
          <p:cNvPr id="4" name="Text Placeholder 3">
            <a:extLst>
              <a:ext uri="{FF2B5EF4-FFF2-40B4-BE49-F238E27FC236}">
                <a16:creationId xmlns:a16="http://schemas.microsoft.com/office/drawing/2014/main" id="{1976A028-DACA-0703-40E3-ED1EA4CDEB64}"/>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nl-BE" sz="2200" dirty="0" err="1">
                <a:latin typeface="+mj-lt"/>
              </a:rPr>
              <a:t>During</a:t>
            </a:r>
            <a:r>
              <a:rPr lang="nl-BE" sz="2200" dirty="0">
                <a:latin typeface="+mj-lt"/>
              </a:rPr>
              <a:t> </a:t>
            </a:r>
            <a:r>
              <a:rPr lang="nl-BE" sz="2200" b="1" dirty="0">
                <a:latin typeface="+mj-lt"/>
              </a:rPr>
              <a:t>pre-training</a:t>
            </a:r>
            <a:r>
              <a:rPr lang="nl-BE" sz="2200" dirty="0">
                <a:latin typeface="+mj-lt"/>
              </a:rPr>
              <a:t>, we </a:t>
            </a:r>
            <a:r>
              <a:rPr lang="nl-BE" sz="2200" dirty="0" err="1">
                <a:latin typeface="+mj-lt"/>
              </a:rPr>
              <a:t>learn</a:t>
            </a:r>
            <a:r>
              <a:rPr lang="nl-BE" sz="2200" dirty="0">
                <a:latin typeface="+mj-lt"/>
              </a:rPr>
              <a:t> </a:t>
            </a:r>
            <a:r>
              <a:rPr lang="nl-BE" sz="2200" b="1" dirty="0" err="1">
                <a:latin typeface="+mj-lt"/>
              </a:rPr>
              <a:t>general</a:t>
            </a:r>
            <a:r>
              <a:rPr lang="nl-BE" sz="2200" b="1" dirty="0">
                <a:latin typeface="+mj-lt"/>
              </a:rPr>
              <a:t>, </a:t>
            </a:r>
            <a:r>
              <a:rPr lang="nl-BE" sz="2200" b="1" dirty="0" err="1">
                <a:latin typeface="+mj-lt"/>
              </a:rPr>
              <a:t>task-agnostic</a:t>
            </a:r>
            <a:r>
              <a:rPr lang="nl-BE" sz="2200" b="1" dirty="0">
                <a:latin typeface="+mj-lt"/>
              </a:rPr>
              <a:t> </a:t>
            </a:r>
            <a:r>
              <a:rPr lang="nl-BE" sz="2200" b="1" dirty="0" err="1">
                <a:latin typeface="+mj-lt"/>
              </a:rPr>
              <a:t>multimodal</a:t>
            </a:r>
            <a:r>
              <a:rPr lang="nl-BE" sz="2200" b="1" dirty="0">
                <a:latin typeface="+mj-lt"/>
              </a:rPr>
              <a:t> </a:t>
            </a:r>
            <a:r>
              <a:rPr lang="nl-BE" sz="2200" b="1" dirty="0" err="1">
                <a:latin typeface="+mj-lt"/>
              </a:rPr>
              <a:t>embeddings</a:t>
            </a:r>
            <a:r>
              <a:rPr lang="nl-BE" sz="2200" dirty="0">
                <a:latin typeface="+mj-lt"/>
              </a:rPr>
              <a:t> </a:t>
            </a:r>
            <a:r>
              <a:rPr lang="nl-BE" sz="2200" dirty="0" err="1">
                <a:latin typeface="+mj-lt"/>
              </a:rPr>
              <a:t>from</a:t>
            </a:r>
            <a:r>
              <a:rPr lang="nl-BE" sz="2200" dirty="0">
                <a:latin typeface="+mj-lt"/>
              </a:rPr>
              <a:t> a large-</a:t>
            </a:r>
            <a:r>
              <a:rPr lang="nl-BE" sz="2200" dirty="0" err="1">
                <a:latin typeface="+mj-lt"/>
              </a:rPr>
              <a:t>scale</a:t>
            </a:r>
            <a:r>
              <a:rPr lang="nl-BE" sz="2200" dirty="0">
                <a:latin typeface="+mj-lt"/>
              </a:rPr>
              <a:t> image–</a:t>
            </a:r>
            <a:r>
              <a:rPr lang="nl-BE" sz="2200" dirty="0" err="1">
                <a:latin typeface="+mj-lt"/>
              </a:rPr>
              <a:t>text</a:t>
            </a:r>
            <a:r>
              <a:rPr lang="nl-BE" sz="2200" dirty="0">
                <a:latin typeface="+mj-lt"/>
              </a:rPr>
              <a:t> dataset</a:t>
            </a:r>
          </a:p>
          <a:p>
            <a:pPr marL="702900" lvl="1" indent="-342900"/>
            <a:r>
              <a:rPr lang="en-US" sz="2200" dirty="0">
                <a:latin typeface="+mj-lt"/>
              </a:rPr>
              <a:t>Conceptual Captions is a collection of ~3 million of image-caption pairs automatically derived from alt-text enabled web images</a:t>
            </a:r>
            <a:br>
              <a:rPr lang="en-US" sz="2200" dirty="0">
                <a:latin typeface="+mj-lt"/>
              </a:rPr>
            </a:br>
            <a:endParaRPr lang="nl-BE" sz="2200" dirty="0">
              <a:latin typeface="+mj-lt"/>
            </a:endParaRPr>
          </a:p>
          <a:p>
            <a:pPr marL="342900" indent="-342900">
              <a:buFont typeface="Arial" panose="020B0604020202020204" pitchFamily="34" charset="0"/>
              <a:buChar char="•"/>
            </a:pPr>
            <a:r>
              <a:rPr lang="nl-BE" sz="2200" b="1" dirty="0">
                <a:latin typeface="+mj-lt"/>
              </a:rPr>
              <a:t>Large-</a:t>
            </a:r>
            <a:r>
              <a:rPr lang="nl-BE" sz="2200" b="1" dirty="0" err="1">
                <a:latin typeface="+mj-lt"/>
              </a:rPr>
              <a:t>scale</a:t>
            </a:r>
            <a:r>
              <a:rPr lang="nl-BE" sz="2200" b="1" dirty="0">
                <a:latin typeface="+mj-lt"/>
              </a:rPr>
              <a:t> data </a:t>
            </a:r>
            <a:r>
              <a:rPr lang="nl-BE" sz="2200" dirty="0">
                <a:latin typeface="+mj-lt"/>
              </a:rPr>
              <a:t>is </a:t>
            </a:r>
            <a:r>
              <a:rPr lang="nl-BE" sz="2200" dirty="0" err="1">
                <a:latin typeface="+mj-lt"/>
              </a:rPr>
              <a:t>needed</a:t>
            </a:r>
            <a:r>
              <a:rPr lang="nl-BE" sz="2200" dirty="0">
                <a:latin typeface="+mj-lt"/>
              </a:rPr>
              <a:t> </a:t>
            </a:r>
            <a:r>
              <a:rPr lang="nl-BE" sz="2200" dirty="0" err="1">
                <a:latin typeface="+mj-lt"/>
              </a:rPr>
              <a:t>for</a:t>
            </a:r>
            <a:r>
              <a:rPr lang="nl-BE" sz="2200" dirty="0">
                <a:latin typeface="+mj-lt"/>
              </a:rPr>
              <a:t> </a:t>
            </a:r>
            <a:r>
              <a:rPr lang="nl-BE" sz="2200" dirty="0" err="1">
                <a:latin typeface="+mj-lt"/>
              </a:rPr>
              <a:t>several</a:t>
            </a:r>
            <a:r>
              <a:rPr lang="nl-BE" sz="2200" dirty="0">
                <a:latin typeface="+mj-lt"/>
              </a:rPr>
              <a:t> </a:t>
            </a:r>
            <a:r>
              <a:rPr lang="nl-BE" sz="2200" dirty="0" err="1">
                <a:latin typeface="+mj-lt"/>
              </a:rPr>
              <a:t>reasons</a:t>
            </a:r>
            <a:r>
              <a:rPr lang="nl-BE" sz="2200" dirty="0">
                <a:latin typeface="+mj-lt"/>
              </a:rPr>
              <a:t>:</a:t>
            </a:r>
          </a:p>
          <a:p>
            <a:pPr marL="702900" lvl="1" indent="-342900"/>
            <a:r>
              <a:rPr lang="nl-BE" sz="2200" dirty="0" err="1">
                <a:latin typeface="+mj-lt"/>
              </a:rPr>
              <a:t>ViTs</a:t>
            </a:r>
            <a:r>
              <a:rPr lang="nl-BE" sz="2200" dirty="0">
                <a:latin typeface="+mj-lt"/>
              </a:rPr>
              <a:t> have </a:t>
            </a:r>
            <a:r>
              <a:rPr lang="nl-BE" sz="2200" dirty="0" err="1">
                <a:latin typeface="+mj-lt"/>
              </a:rPr>
              <a:t>weaker</a:t>
            </a:r>
            <a:r>
              <a:rPr lang="nl-BE" sz="2200" dirty="0">
                <a:latin typeface="+mj-lt"/>
              </a:rPr>
              <a:t> </a:t>
            </a:r>
            <a:r>
              <a:rPr lang="nl-BE" sz="2200" dirty="0" err="1">
                <a:latin typeface="+mj-lt"/>
              </a:rPr>
              <a:t>inductive</a:t>
            </a:r>
            <a:r>
              <a:rPr lang="nl-BE" sz="2200" dirty="0">
                <a:latin typeface="+mj-lt"/>
              </a:rPr>
              <a:t> </a:t>
            </a:r>
            <a:r>
              <a:rPr lang="nl-BE" sz="2200" dirty="0" err="1">
                <a:latin typeface="+mj-lt"/>
              </a:rPr>
              <a:t>biases</a:t>
            </a:r>
            <a:r>
              <a:rPr lang="nl-BE" sz="2200" dirty="0">
                <a:latin typeface="+mj-lt"/>
              </a:rPr>
              <a:t>.</a:t>
            </a:r>
          </a:p>
          <a:p>
            <a:pPr marL="702900" lvl="1" indent="-342900"/>
            <a:r>
              <a:rPr lang="nl-BE" sz="2200" dirty="0" err="1">
                <a:latin typeface="+mj-lt"/>
              </a:rPr>
              <a:t>Multimodal</a:t>
            </a:r>
            <a:r>
              <a:rPr lang="nl-BE" sz="2200" dirty="0">
                <a:latin typeface="+mj-lt"/>
              </a:rPr>
              <a:t> </a:t>
            </a:r>
            <a:r>
              <a:rPr lang="nl-BE" sz="2200" dirty="0" err="1">
                <a:latin typeface="+mj-lt"/>
              </a:rPr>
              <a:t>alignment</a:t>
            </a:r>
            <a:r>
              <a:rPr lang="nl-BE" sz="2200" dirty="0">
                <a:latin typeface="+mj-lt"/>
              </a:rPr>
              <a:t> </a:t>
            </a:r>
            <a:r>
              <a:rPr lang="nl-BE" sz="2200" dirty="0" err="1">
                <a:latin typeface="+mj-lt"/>
              </a:rPr>
              <a:t>requires</a:t>
            </a:r>
            <a:r>
              <a:rPr lang="nl-BE" sz="2200" dirty="0">
                <a:latin typeface="+mj-lt"/>
              </a:rPr>
              <a:t> </a:t>
            </a:r>
            <a:r>
              <a:rPr lang="nl-BE" sz="2200" dirty="0" err="1">
                <a:latin typeface="+mj-lt"/>
              </a:rPr>
              <a:t>broad</a:t>
            </a:r>
            <a:r>
              <a:rPr lang="nl-BE" sz="2200" dirty="0">
                <a:latin typeface="+mj-lt"/>
              </a:rPr>
              <a:t> </a:t>
            </a:r>
            <a:r>
              <a:rPr lang="nl-BE" sz="2200" dirty="0" err="1">
                <a:latin typeface="+mj-lt"/>
              </a:rPr>
              <a:t>visual</a:t>
            </a:r>
            <a:r>
              <a:rPr lang="nl-BE" sz="2200" dirty="0">
                <a:latin typeface="+mj-lt"/>
              </a:rPr>
              <a:t> </a:t>
            </a:r>
            <a:r>
              <a:rPr lang="nl-BE" sz="2200" dirty="0" err="1">
                <a:latin typeface="+mj-lt"/>
              </a:rPr>
              <a:t>and</a:t>
            </a:r>
            <a:r>
              <a:rPr lang="nl-BE" sz="2200" dirty="0">
                <a:latin typeface="+mj-lt"/>
              </a:rPr>
              <a:t> </a:t>
            </a:r>
            <a:r>
              <a:rPr lang="nl-BE" sz="2200" dirty="0" err="1">
                <a:latin typeface="+mj-lt"/>
              </a:rPr>
              <a:t>linguistic</a:t>
            </a:r>
            <a:r>
              <a:rPr lang="nl-BE" sz="2200" dirty="0">
                <a:latin typeface="+mj-lt"/>
              </a:rPr>
              <a:t> </a:t>
            </a:r>
            <a:r>
              <a:rPr lang="nl-BE" sz="2200" dirty="0" err="1">
                <a:latin typeface="+mj-lt"/>
              </a:rPr>
              <a:t>coverage</a:t>
            </a:r>
            <a:endParaRPr lang="nl-BE" sz="2200" dirty="0">
              <a:latin typeface="+mj-lt"/>
            </a:endParaRP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r>
              <a:rPr lang="nl-BE" sz="2200" dirty="0" err="1">
                <a:latin typeface="+mj-lt"/>
              </a:rPr>
              <a:t>Afterwards</a:t>
            </a:r>
            <a:r>
              <a:rPr lang="nl-BE" sz="2200" dirty="0">
                <a:latin typeface="+mj-lt"/>
              </a:rPr>
              <a:t>, </a:t>
            </a:r>
            <a:r>
              <a:rPr lang="nl-BE" sz="2200" dirty="0" err="1">
                <a:latin typeface="+mj-lt"/>
              </a:rPr>
              <a:t>the</a:t>
            </a:r>
            <a:r>
              <a:rPr lang="nl-BE" sz="2200" dirty="0">
                <a:latin typeface="+mj-lt"/>
              </a:rPr>
              <a:t> </a:t>
            </a:r>
            <a:r>
              <a:rPr lang="nl-BE" sz="2200" dirty="0" err="1">
                <a:latin typeface="+mj-lt"/>
              </a:rPr>
              <a:t>learned</a:t>
            </a:r>
            <a:r>
              <a:rPr lang="nl-BE" sz="2200" dirty="0">
                <a:latin typeface="+mj-lt"/>
              </a:rPr>
              <a:t> </a:t>
            </a:r>
            <a:r>
              <a:rPr lang="nl-BE" sz="2200" dirty="0" err="1">
                <a:latin typeface="+mj-lt"/>
              </a:rPr>
              <a:t>embeddings</a:t>
            </a:r>
            <a:r>
              <a:rPr lang="nl-BE" sz="2200" dirty="0">
                <a:latin typeface="+mj-lt"/>
              </a:rPr>
              <a:t> </a:t>
            </a:r>
            <a:r>
              <a:rPr lang="nl-BE" sz="2200" dirty="0" err="1">
                <a:latin typeface="+mj-lt"/>
              </a:rPr>
              <a:t>can</a:t>
            </a:r>
            <a:r>
              <a:rPr lang="nl-BE" sz="2200" dirty="0">
                <a:latin typeface="+mj-lt"/>
              </a:rPr>
              <a:t> </a:t>
            </a:r>
            <a:r>
              <a:rPr lang="nl-BE" sz="2200" dirty="0" err="1">
                <a:latin typeface="+mj-lt"/>
              </a:rPr>
              <a:t>be</a:t>
            </a:r>
            <a:r>
              <a:rPr lang="nl-BE" sz="2200" dirty="0">
                <a:latin typeface="+mj-lt"/>
              </a:rPr>
              <a:t> </a:t>
            </a:r>
            <a:r>
              <a:rPr lang="nl-BE" sz="2200" b="1" dirty="0">
                <a:latin typeface="+mj-lt"/>
              </a:rPr>
              <a:t>fine-</a:t>
            </a:r>
            <a:r>
              <a:rPr lang="nl-BE" sz="2200" b="1" dirty="0" err="1">
                <a:latin typeface="+mj-lt"/>
              </a:rPr>
              <a:t>tuned</a:t>
            </a:r>
            <a:r>
              <a:rPr lang="nl-BE" sz="2200" b="1" dirty="0">
                <a:latin typeface="+mj-lt"/>
              </a:rPr>
              <a:t> on a smaller </a:t>
            </a:r>
            <a:r>
              <a:rPr lang="nl-BE" sz="2200" b="1" dirty="0" err="1">
                <a:latin typeface="+mj-lt"/>
              </a:rPr>
              <a:t>labeled</a:t>
            </a:r>
            <a:r>
              <a:rPr lang="nl-BE" sz="2200" b="1" dirty="0">
                <a:latin typeface="+mj-lt"/>
              </a:rPr>
              <a:t> dataset </a:t>
            </a:r>
            <a:r>
              <a:rPr lang="nl-BE" sz="2200" dirty="0" err="1">
                <a:latin typeface="+mj-lt"/>
              </a:rPr>
              <a:t>to</a:t>
            </a:r>
            <a:r>
              <a:rPr lang="nl-BE" sz="2200" dirty="0">
                <a:latin typeface="+mj-lt"/>
              </a:rPr>
              <a:t> </a:t>
            </a:r>
            <a:r>
              <a:rPr lang="nl-BE" sz="2200" dirty="0" err="1">
                <a:latin typeface="+mj-lt"/>
              </a:rPr>
              <a:t>adapt</a:t>
            </a:r>
            <a:r>
              <a:rPr lang="nl-BE" sz="2200" dirty="0">
                <a:latin typeface="+mj-lt"/>
              </a:rPr>
              <a:t> </a:t>
            </a:r>
            <a:r>
              <a:rPr lang="nl-BE" sz="2200" dirty="0" err="1">
                <a:latin typeface="+mj-lt"/>
              </a:rPr>
              <a:t>them</a:t>
            </a:r>
            <a:r>
              <a:rPr lang="nl-BE" sz="2200" dirty="0">
                <a:latin typeface="+mj-lt"/>
              </a:rPr>
              <a:t> </a:t>
            </a:r>
            <a:r>
              <a:rPr lang="nl-BE" sz="2200" dirty="0" err="1">
                <a:latin typeface="+mj-lt"/>
              </a:rPr>
              <a:t>to</a:t>
            </a:r>
            <a:r>
              <a:rPr lang="nl-BE" sz="2200" dirty="0">
                <a:latin typeface="+mj-lt"/>
              </a:rPr>
              <a:t> </a:t>
            </a:r>
            <a:r>
              <a:rPr lang="nl-BE" sz="2200" dirty="0" err="1">
                <a:latin typeface="+mj-lt"/>
              </a:rPr>
              <a:t>specific</a:t>
            </a:r>
            <a:r>
              <a:rPr lang="nl-BE" sz="2200" dirty="0">
                <a:latin typeface="+mj-lt"/>
              </a:rPr>
              <a:t> downstream </a:t>
            </a:r>
            <a:r>
              <a:rPr lang="nl-BE" sz="2200" dirty="0" err="1">
                <a:latin typeface="+mj-lt"/>
              </a:rPr>
              <a:t>tasks</a:t>
            </a:r>
            <a:r>
              <a:rPr lang="nl-BE" sz="2200" dirty="0">
                <a:latin typeface="+mj-lt"/>
              </a:rPr>
              <a:t> </a:t>
            </a:r>
            <a:r>
              <a:rPr lang="nl-BE" sz="2200" dirty="0" err="1">
                <a:latin typeface="+mj-lt"/>
              </a:rPr>
              <a:t>efficiently</a:t>
            </a:r>
            <a:r>
              <a:rPr lang="nl-BE" sz="2200" dirty="0">
                <a:latin typeface="+mj-lt"/>
              </a:rPr>
              <a:t> </a:t>
            </a:r>
            <a:r>
              <a:rPr lang="nl-BE" sz="2200" dirty="0" err="1">
                <a:latin typeface="+mj-lt"/>
              </a:rPr>
              <a:t>such</a:t>
            </a:r>
            <a:r>
              <a:rPr lang="nl-BE" sz="2200" dirty="0">
                <a:latin typeface="+mj-lt"/>
              </a:rPr>
              <a:t> as </a:t>
            </a:r>
            <a:r>
              <a:rPr lang="nl-BE" sz="2200" dirty="0" err="1">
                <a:latin typeface="+mj-lt"/>
              </a:rPr>
              <a:t>visual</a:t>
            </a:r>
            <a:r>
              <a:rPr lang="nl-BE" sz="2200" dirty="0">
                <a:latin typeface="+mj-lt"/>
              </a:rPr>
              <a:t> question </a:t>
            </a:r>
            <a:r>
              <a:rPr lang="nl-BE" sz="2200" dirty="0" err="1">
                <a:latin typeface="+mj-lt"/>
              </a:rPr>
              <a:t>answering</a:t>
            </a:r>
            <a:r>
              <a:rPr lang="nl-BE" sz="2200" dirty="0">
                <a:latin typeface="+mj-lt"/>
              </a:rPr>
              <a:t> or image </a:t>
            </a:r>
            <a:r>
              <a:rPr lang="nl-BE" sz="2200" dirty="0" err="1">
                <a:latin typeface="+mj-lt"/>
              </a:rPr>
              <a:t>captioning</a:t>
            </a:r>
            <a:endParaRPr lang="nl-BE" dirty="0"/>
          </a:p>
          <a:p>
            <a:endParaRPr lang="nl-BE" dirty="0"/>
          </a:p>
        </p:txBody>
      </p:sp>
    </p:spTree>
    <p:extLst>
      <p:ext uri="{BB962C8B-B14F-4D97-AF65-F5344CB8AC3E}">
        <p14:creationId xmlns:p14="http://schemas.microsoft.com/office/powerpoint/2010/main" val="88569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7B7F7-6D70-172F-7FD3-2A4982484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3C840-C2F2-D1F3-8B10-9F3EEAF0AB55}"/>
              </a:ext>
            </a:extLst>
          </p:cNvPr>
          <p:cNvSpPr>
            <a:spLocks noGrp="1"/>
          </p:cNvSpPr>
          <p:nvPr>
            <p:ph type="title"/>
          </p:nvPr>
        </p:nvSpPr>
        <p:spPr/>
        <p:txBody>
          <a:bodyPr/>
          <a:lstStyle/>
          <a:p>
            <a:r>
              <a:rPr lang="nl-BE" dirty="0" err="1"/>
              <a:t>VisualBERT</a:t>
            </a:r>
            <a:endParaRPr lang="nl-BE" sz="2800" dirty="0"/>
          </a:p>
        </p:txBody>
      </p:sp>
      <p:sp>
        <p:nvSpPr>
          <p:cNvPr id="3" name="Slide Number Placeholder 2">
            <a:extLst>
              <a:ext uri="{FF2B5EF4-FFF2-40B4-BE49-F238E27FC236}">
                <a16:creationId xmlns:a16="http://schemas.microsoft.com/office/drawing/2014/main" id="{917A71C8-42CE-EB36-B639-5B923E20B6EF}"/>
              </a:ext>
            </a:extLst>
          </p:cNvPr>
          <p:cNvSpPr>
            <a:spLocks noGrp="1"/>
          </p:cNvSpPr>
          <p:nvPr>
            <p:ph type="sldNum" sz="quarter" idx="25"/>
          </p:nvPr>
        </p:nvSpPr>
        <p:spPr/>
        <p:txBody>
          <a:bodyPr/>
          <a:lstStyle/>
          <a:p>
            <a:fld id="{8B70248A-FD0F-534C-919E-E8EB9B0FC062}" type="slidenum">
              <a:rPr lang="en-BE" smtClean="0"/>
              <a:pPr/>
              <a:t>37</a:t>
            </a:fld>
            <a:endParaRPr lang="en-BE"/>
          </a:p>
        </p:txBody>
      </p:sp>
      <p:sp>
        <p:nvSpPr>
          <p:cNvPr id="4" name="Text Placeholder 3">
            <a:extLst>
              <a:ext uri="{FF2B5EF4-FFF2-40B4-BE49-F238E27FC236}">
                <a16:creationId xmlns:a16="http://schemas.microsoft.com/office/drawing/2014/main" id="{42B808BB-278C-9D1E-593D-20F0FE3B3B1F}"/>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err="1">
                <a:latin typeface="+mj-lt"/>
              </a:rPr>
              <a:t>VisualBERT</a:t>
            </a:r>
            <a:r>
              <a:rPr lang="en-US" sz="2200" dirty="0">
                <a:latin typeface="+mj-lt"/>
              </a:rPr>
              <a:t> is another multimodal Transformer that integrates vision and language, but it follows a simpler and more unified architecture than ViLBERT</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err="1">
                <a:latin typeface="+mj-lt"/>
              </a:rPr>
              <a:t>VisualBERT</a:t>
            </a:r>
            <a:r>
              <a:rPr lang="en-US" sz="2200" dirty="0">
                <a:latin typeface="+mj-lt"/>
              </a:rPr>
              <a:t> uses a </a:t>
            </a:r>
            <a:r>
              <a:rPr lang="en-US" sz="2200" b="1" dirty="0">
                <a:latin typeface="+mj-lt"/>
              </a:rPr>
              <a:t>single Transformer stream </a:t>
            </a:r>
            <a:r>
              <a:rPr lang="en-US" sz="2200" dirty="0">
                <a:latin typeface="+mj-lt"/>
              </a:rPr>
              <a:t>in which text tokens and visual tokens are concatenated into one sequence and processed jointly</a:t>
            </a:r>
          </a:p>
          <a:p>
            <a:endParaRPr lang="en-US" sz="2200" dirty="0">
              <a:latin typeface="+mj-lt"/>
            </a:endParaRPr>
          </a:p>
          <a:p>
            <a:pPr marL="342900" indent="-342900">
              <a:buFont typeface="Arial" panose="020B0604020202020204" pitchFamily="34" charset="0"/>
              <a:buChar char="•"/>
            </a:pPr>
            <a:r>
              <a:rPr lang="en-US" sz="2200" dirty="0">
                <a:latin typeface="+mj-lt"/>
              </a:rPr>
              <a:t>Because all tokens share the same Transformer, the model learns cross-modal interactions implicitly through </a:t>
            </a:r>
            <a:r>
              <a:rPr lang="en-US" sz="2200" b="1" dirty="0">
                <a:latin typeface="+mj-lt"/>
              </a:rPr>
              <a:t>self-attention</a:t>
            </a:r>
            <a:endParaRPr lang="en-US" dirty="0"/>
          </a:p>
          <a:p>
            <a:endParaRPr lang="en-US" dirty="0"/>
          </a:p>
          <a:p>
            <a:endParaRPr lang="nl-BE" dirty="0"/>
          </a:p>
        </p:txBody>
      </p:sp>
    </p:spTree>
    <p:extLst>
      <p:ext uri="{BB962C8B-B14F-4D97-AF65-F5344CB8AC3E}">
        <p14:creationId xmlns:p14="http://schemas.microsoft.com/office/powerpoint/2010/main" val="2693508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8F77-8E69-8DE6-7912-1F85A70F808D}"/>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8E113AFE-059B-84B5-1042-B8CE69F6B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097" y="2156731"/>
            <a:ext cx="9042011" cy="3286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7BE51BC0-D281-F450-CA4C-357D797FF57B}"/>
              </a:ext>
            </a:extLst>
          </p:cNvPr>
          <p:cNvSpPr>
            <a:spLocks noGrp="1"/>
          </p:cNvSpPr>
          <p:nvPr>
            <p:ph type="body" sz="quarter" idx="31"/>
          </p:nvPr>
        </p:nvSpPr>
        <p:spPr>
          <a:xfrm>
            <a:off x="515936" y="1628775"/>
            <a:ext cx="11160127" cy="4924806"/>
          </a:xfrm>
        </p:spPr>
        <p:txBody>
          <a:bodyPr>
            <a:normAutofit/>
          </a:bodyPr>
          <a:lstStyle/>
          <a:p>
            <a:r>
              <a:rPr lang="en-US" sz="2000" dirty="0">
                <a:latin typeface="+mj-lt"/>
              </a:rPr>
              <a:t>Text tokens and visual tokens are concatenated into one sequence and cross-modal interactions are learned through </a:t>
            </a:r>
            <a:r>
              <a:rPr lang="en-US" sz="2000" b="1" dirty="0">
                <a:latin typeface="+mj-lt"/>
              </a:rPr>
              <a:t>self-attention</a:t>
            </a:r>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r>
              <a:rPr lang="en-US" sz="2000" dirty="0" err="1">
                <a:latin typeface="+mj-lt"/>
              </a:rPr>
              <a:t>VisualBERT</a:t>
            </a:r>
            <a:r>
              <a:rPr lang="en-US" sz="2000" dirty="0">
                <a:latin typeface="+mj-lt"/>
              </a:rPr>
              <a:t> is pretrained using:</a:t>
            </a:r>
          </a:p>
          <a:p>
            <a:pPr marL="342900" indent="-342900">
              <a:buFont typeface="Arial" panose="020B0604020202020204" pitchFamily="34" charset="0"/>
              <a:buChar char="•"/>
            </a:pPr>
            <a:r>
              <a:rPr lang="en-US" sz="2000" b="1" dirty="0">
                <a:latin typeface="+mj-lt"/>
              </a:rPr>
              <a:t>Masked language modeling </a:t>
            </a:r>
            <a:r>
              <a:rPr lang="en-US" sz="2000" dirty="0">
                <a:latin typeface="+mj-lt"/>
              </a:rPr>
              <a:t>with image context</a:t>
            </a:r>
          </a:p>
          <a:p>
            <a:pPr marL="342900" indent="-342900">
              <a:buFont typeface="Arial" panose="020B0604020202020204" pitchFamily="34" charset="0"/>
              <a:buChar char="•"/>
            </a:pPr>
            <a:r>
              <a:rPr lang="en-US" sz="2000" b="1" dirty="0">
                <a:latin typeface="+mj-lt"/>
              </a:rPr>
              <a:t>Vision–language matching </a:t>
            </a:r>
            <a:r>
              <a:rPr lang="en-US" sz="2000" dirty="0">
                <a:latin typeface="+mj-lt"/>
              </a:rPr>
              <a:t>to determine whether an image and caption correspond</a:t>
            </a:r>
          </a:p>
          <a:p>
            <a:endParaRPr lang="nl-BE" dirty="0"/>
          </a:p>
        </p:txBody>
      </p:sp>
      <p:sp>
        <p:nvSpPr>
          <p:cNvPr id="2" name="Title 1">
            <a:extLst>
              <a:ext uri="{FF2B5EF4-FFF2-40B4-BE49-F238E27FC236}">
                <a16:creationId xmlns:a16="http://schemas.microsoft.com/office/drawing/2014/main" id="{88EC7671-6F0A-8A98-A050-D2BBA5FFDB1F}"/>
              </a:ext>
            </a:extLst>
          </p:cNvPr>
          <p:cNvSpPr>
            <a:spLocks noGrp="1"/>
          </p:cNvSpPr>
          <p:nvPr>
            <p:ph type="title"/>
          </p:nvPr>
        </p:nvSpPr>
        <p:spPr/>
        <p:txBody>
          <a:bodyPr/>
          <a:lstStyle/>
          <a:p>
            <a:r>
              <a:rPr lang="nl-BE" dirty="0" err="1"/>
              <a:t>VisualBERT</a:t>
            </a:r>
            <a:br>
              <a:rPr lang="nl-BE" dirty="0"/>
            </a:br>
            <a:r>
              <a:rPr lang="nl-BE" sz="2800" dirty="0"/>
              <a:t>Architecture </a:t>
            </a:r>
            <a:r>
              <a:rPr lang="nl-BE" sz="2800" dirty="0" err="1"/>
              <a:t>and</a:t>
            </a:r>
            <a:r>
              <a:rPr lang="nl-BE" sz="2800" dirty="0"/>
              <a:t> Pretraining </a:t>
            </a:r>
            <a:r>
              <a:rPr lang="nl-BE" sz="2800" dirty="0" err="1"/>
              <a:t>objectives</a:t>
            </a:r>
            <a:endParaRPr lang="nl-BE" sz="2800" dirty="0"/>
          </a:p>
        </p:txBody>
      </p:sp>
      <p:sp>
        <p:nvSpPr>
          <p:cNvPr id="3" name="Slide Number Placeholder 2">
            <a:extLst>
              <a:ext uri="{FF2B5EF4-FFF2-40B4-BE49-F238E27FC236}">
                <a16:creationId xmlns:a16="http://schemas.microsoft.com/office/drawing/2014/main" id="{FBB7F440-1F27-A4AF-2835-75FDE68AA3D2}"/>
              </a:ext>
            </a:extLst>
          </p:cNvPr>
          <p:cNvSpPr>
            <a:spLocks noGrp="1"/>
          </p:cNvSpPr>
          <p:nvPr>
            <p:ph type="sldNum" sz="quarter" idx="25"/>
          </p:nvPr>
        </p:nvSpPr>
        <p:spPr/>
        <p:txBody>
          <a:bodyPr/>
          <a:lstStyle/>
          <a:p>
            <a:fld id="{8B70248A-FD0F-534C-919E-E8EB9B0FC062}" type="slidenum">
              <a:rPr lang="en-BE" smtClean="0"/>
              <a:pPr/>
              <a:t>38</a:t>
            </a:fld>
            <a:endParaRPr lang="en-BE"/>
          </a:p>
        </p:txBody>
      </p:sp>
    </p:spTree>
    <p:extLst>
      <p:ext uri="{BB962C8B-B14F-4D97-AF65-F5344CB8AC3E}">
        <p14:creationId xmlns:p14="http://schemas.microsoft.com/office/powerpoint/2010/main" val="3896952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74E8-D01C-078A-1897-599F27229245}"/>
              </a:ext>
            </a:extLst>
          </p:cNvPr>
          <p:cNvSpPr>
            <a:spLocks noGrp="1"/>
          </p:cNvSpPr>
          <p:nvPr>
            <p:ph type="title"/>
          </p:nvPr>
        </p:nvSpPr>
        <p:spPr/>
        <p:txBody>
          <a:bodyPr/>
          <a:lstStyle/>
          <a:p>
            <a:r>
              <a:rPr lang="nl-BE" dirty="0" err="1"/>
              <a:t>Conceptual</a:t>
            </a:r>
            <a:r>
              <a:rPr lang="nl-BE" dirty="0"/>
              <a:t> </a:t>
            </a:r>
            <a:r>
              <a:rPr lang="nl-BE" dirty="0" err="1"/>
              <a:t>Captions</a:t>
            </a:r>
            <a:r>
              <a:rPr lang="nl-BE" dirty="0"/>
              <a:t> Dataset</a:t>
            </a:r>
          </a:p>
        </p:txBody>
      </p:sp>
      <p:sp>
        <p:nvSpPr>
          <p:cNvPr id="3" name="Slide Number Placeholder 2">
            <a:extLst>
              <a:ext uri="{FF2B5EF4-FFF2-40B4-BE49-F238E27FC236}">
                <a16:creationId xmlns:a16="http://schemas.microsoft.com/office/drawing/2014/main" id="{9669683A-B085-E57C-6F53-34432FCCF716}"/>
              </a:ext>
            </a:extLst>
          </p:cNvPr>
          <p:cNvSpPr>
            <a:spLocks noGrp="1"/>
          </p:cNvSpPr>
          <p:nvPr>
            <p:ph type="sldNum" sz="quarter" idx="25"/>
          </p:nvPr>
        </p:nvSpPr>
        <p:spPr/>
        <p:txBody>
          <a:bodyPr/>
          <a:lstStyle/>
          <a:p>
            <a:fld id="{8B70248A-FD0F-534C-919E-E8EB9B0FC062}" type="slidenum">
              <a:rPr lang="en-BE" smtClean="0"/>
              <a:pPr/>
              <a:t>39</a:t>
            </a:fld>
            <a:endParaRPr lang="en-BE"/>
          </a:p>
        </p:txBody>
      </p:sp>
      <p:sp>
        <p:nvSpPr>
          <p:cNvPr id="4" name="Text Placeholder 3">
            <a:extLst>
              <a:ext uri="{FF2B5EF4-FFF2-40B4-BE49-F238E27FC236}">
                <a16:creationId xmlns:a16="http://schemas.microsoft.com/office/drawing/2014/main" id="{DDB4CFF2-A3BB-CD3D-949A-216B3F627635}"/>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 curated dataset of </a:t>
            </a:r>
            <a:r>
              <a:rPr lang="en-US" sz="2200" b="1" dirty="0">
                <a:latin typeface="+mj-lt"/>
              </a:rPr>
              <a:t>~3 million</a:t>
            </a:r>
            <a:r>
              <a:rPr lang="en-US" sz="2200" dirty="0">
                <a:latin typeface="+mj-lt"/>
              </a:rPr>
              <a:t> image–caption pairs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Captions are derived from web alt-text but </a:t>
            </a:r>
            <a:r>
              <a:rPr lang="en-US" sz="2200" b="1" dirty="0">
                <a:latin typeface="+mj-lt"/>
              </a:rPr>
              <a:t>cleaned, filtered, and transformed</a:t>
            </a:r>
            <a:r>
              <a:rPr lang="en-US" sz="2200" dirty="0">
                <a:latin typeface="+mj-lt"/>
              </a:rPr>
              <a:t> into more natural-sounding descriptions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Contains </a:t>
            </a:r>
            <a:r>
              <a:rPr lang="en-US" sz="2200" b="1" dirty="0">
                <a:latin typeface="+mj-lt"/>
              </a:rPr>
              <a:t>high-quality but relatively short</a:t>
            </a:r>
            <a:r>
              <a:rPr lang="en-US" sz="2200" dirty="0">
                <a:latin typeface="+mj-lt"/>
              </a:rPr>
              <a:t> captions focusing on what is visually present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Structured dataset but limited in diversity</a:t>
            </a:r>
          </a:p>
          <a:p>
            <a:endParaRPr lang="nl-BE" dirty="0"/>
          </a:p>
        </p:txBody>
      </p:sp>
    </p:spTree>
    <p:extLst>
      <p:ext uri="{BB962C8B-B14F-4D97-AF65-F5344CB8AC3E}">
        <p14:creationId xmlns:p14="http://schemas.microsoft.com/office/powerpoint/2010/main" val="1123779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6752-7B3E-FFE7-E85B-9297885D8EC9}"/>
              </a:ext>
            </a:extLst>
          </p:cNvPr>
          <p:cNvSpPr>
            <a:spLocks noGrp="1"/>
          </p:cNvSpPr>
          <p:nvPr>
            <p:ph type="title"/>
          </p:nvPr>
        </p:nvSpPr>
        <p:spPr/>
        <p:txBody>
          <a:bodyPr/>
          <a:lstStyle/>
          <a:p>
            <a:r>
              <a:rPr lang="nl-BE" dirty="0"/>
              <a:t>Bottleneck in Seq2Seq without Attention</a:t>
            </a:r>
          </a:p>
        </p:txBody>
      </p:sp>
      <p:sp>
        <p:nvSpPr>
          <p:cNvPr id="3" name="Slide Number Placeholder 2">
            <a:extLst>
              <a:ext uri="{FF2B5EF4-FFF2-40B4-BE49-F238E27FC236}">
                <a16:creationId xmlns:a16="http://schemas.microsoft.com/office/drawing/2014/main" id="{159EC198-B648-4F06-7006-86E962E83A14}"/>
              </a:ext>
            </a:extLst>
          </p:cNvPr>
          <p:cNvSpPr>
            <a:spLocks noGrp="1"/>
          </p:cNvSpPr>
          <p:nvPr>
            <p:ph type="sldNum" sz="quarter" idx="25"/>
          </p:nvPr>
        </p:nvSpPr>
        <p:spPr/>
        <p:txBody>
          <a:bodyPr/>
          <a:lstStyle/>
          <a:p>
            <a:fld id="{8B70248A-FD0F-534C-919E-E8EB9B0FC062}" type="slidenum">
              <a:rPr lang="en-BE" smtClean="0"/>
              <a:pPr/>
              <a:t>4</a:t>
            </a:fld>
            <a:endParaRPr lang="en-BE"/>
          </a:p>
        </p:txBody>
      </p:sp>
      <p:sp>
        <p:nvSpPr>
          <p:cNvPr id="4" name="Text Placeholder 3">
            <a:extLst>
              <a:ext uri="{FF2B5EF4-FFF2-40B4-BE49-F238E27FC236}">
                <a16:creationId xmlns:a16="http://schemas.microsoft.com/office/drawing/2014/main" id="{C0234C1B-BDFB-B4BE-2DF2-6FEFF5AB000A}"/>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The final hidden state of the encoder tries to compress the whole input sentence into </a:t>
            </a:r>
            <a:r>
              <a:rPr lang="en-US" sz="2200" b="1" dirty="0">
                <a:latin typeface="+mj-lt"/>
              </a:rPr>
              <a:t>one fixed-length context vector</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When dealing with long sentences we lose information resulting in an </a:t>
            </a:r>
            <a:r>
              <a:rPr lang="en-US" sz="2200" b="1" dirty="0">
                <a:latin typeface="+mj-lt"/>
              </a:rPr>
              <a:t>information bottleneck</a:t>
            </a:r>
            <a:endParaRPr lang="nl-BE" sz="2200" b="1" dirty="0">
              <a:latin typeface="+mj-lt"/>
            </a:endParaRPr>
          </a:p>
        </p:txBody>
      </p:sp>
      <p:pic>
        <p:nvPicPr>
          <p:cNvPr id="8194" name="Picture 2">
            <a:extLst>
              <a:ext uri="{FF2B5EF4-FFF2-40B4-BE49-F238E27FC236}">
                <a16:creationId xmlns:a16="http://schemas.microsoft.com/office/drawing/2014/main" id="{BB47FD67-B406-B3BD-2474-3B6FD7D16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852" y="3283241"/>
            <a:ext cx="7237231" cy="292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280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2915C-3400-61CC-48F0-C66F6344D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9FAC8-CC5B-20BF-3EAA-6BF6E4C2E9CC}"/>
              </a:ext>
            </a:extLst>
          </p:cNvPr>
          <p:cNvSpPr>
            <a:spLocks noGrp="1"/>
          </p:cNvSpPr>
          <p:nvPr>
            <p:ph type="title"/>
          </p:nvPr>
        </p:nvSpPr>
        <p:spPr/>
        <p:txBody>
          <a:bodyPr/>
          <a:lstStyle/>
          <a:p>
            <a:r>
              <a:rPr lang="nl-BE" dirty="0" err="1"/>
              <a:t>Conceptual</a:t>
            </a:r>
            <a:r>
              <a:rPr lang="nl-BE" dirty="0"/>
              <a:t> </a:t>
            </a:r>
            <a:r>
              <a:rPr lang="nl-BE" dirty="0" err="1"/>
              <a:t>Captions</a:t>
            </a:r>
            <a:r>
              <a:rPr lang="nl-BE" dirty="0"/>
              <a:t> Dataset</a:t>
            </a:r>
          </a:p>
        </p:txBody>
      </p:sp>
      <p:sp>
        <p:nvSpPr>
          <p:cNvPr id="3" name="Slide Number Placeholder 2">
            <a:extLst>
              <a:ext uri="{FF2B5EF4-FFF2-40B4-BE49-F238E27FC236}">
                <a16:creationId xmlns:a16="http://schemas.microsoft.com/office/drawing/2014/main" id="{B473C030-D63C-AF84-FD0F-2C1CF4E1381A}"/>
              </a:ext>
            </a:extLst>
          </p:cNvPr>
          <p:cNvSpPr>
            <a:spLocks noGrp="1"/>
          </p:cNvSpPr>
          <p:nvPr>
            <p:ph type="sldNum" sz="quarter" idx="25"/>
          </p:nvPr>
        </p:nvSpPr>
        <p:spPr/>
        <p:txBody>
          <a:bodyPr/>
          <a:lstStyle/>
          <a:p>
            <a:fld id="{8B70248A-FD0F-534C-919E-E8EB9B0FC062}" type="slidenum">
              <a:rPr lang="en-BE" smtClean="0"/>
              <a:pPr/>
              <a:t>40</a:t>
            </a:fld>
            <a:endParaRPr lang="en-BE"/>
          </a:p>
        </p:txBody>
      </p:sp>
      <p:pic>
        <p:nvPicPr>
          <p:cNvPr id="14338" name="Picture 2">
            <a:extLst>
              <a:ext uri="{FF2B5EF4-FFF2-40B4-BE49-F238E27FC236}">
                <a16:creationId xmlns:a16="http://schemas.microsoft.com/office/drawing/2014/main" id="{C279FBCF-E036-BB71-DB0E-61BF54163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62" y="1914524"/>
            <a:ext cx="12004096"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505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7534-86E8-E1DE-401A-F7A18EC3F699}"/>
              </a:ext>
            </a:extLst>
          </p:cNvPr>
          <p:cNvSpPr>
            <a:spLocks noGrp="1"/>
          </p:cNvSpPr>
          <p:nvPr>
            <p:ph type="title"/>
          </p:nvPr>
        </p:nvSpPr>
        <p:spPr/>
        <p:txBody>
          <a:bodyPr/>
          <a:lstStyle/>
          <a:p>
            <a:r>
              <a:rPr lang="nl-BE" dirty="0"/>
              <a:t>CLIP</a:t>
            </a:r>
            <a:br>
              <a:rPr lang="nl-BE" dirty="0"/>
            </a:br>
            <a:r>
              <a:rPr lang="nl-BE" sz="2800" dirty="0" err="1"/>
              <a:t>Contrastive</a:t>
            </a:r>
            <a:r>
              <a:rPr lang="nl-BE" sz="2800" dirty="0"/>
              <a:t> Language-Image Pretraining</a:t>
            </a:r>
          </a:p>
        </p:txBody>
      </p:sp>
      <p:sp>
        <p:nvSpPr>
          <p:cNvPr id="3" name="Slide Number Placeholder 2">
            <a:extLst>
              <a:ext uri="{FF2B5EF4-FFF2-40B4-BE49-F238E27FC236}">
                <a16:creationId xmlns:a16="http://schemas.microsoft.com/office/drawing/2014/main" id="{3BCD6819-A77D-27CA-77C3-ADF4FC645F9E}"/>
              </a:ext>
            </a:extLst>
          </p:cNvPr>
          <p:cNvSpPr>
            <a:spLocks noGrp="1"/>
          </p:cNvSpPr>
          <p:nvPr>
            <p:ph type="sldNum" sz="quarter" idx="25"/>
          </p:nvPr>
        </p:nvSpPr>
        <p:spPr/>
        <p:txBody>
          <a:bodyPr/>
          <a:lstStyle/>
          <a:p>
            <a:fld id="{8B70248A-FD0F-534C-919E-E8EB9B0FC062}" type="slidenum">
              <a:rPr lang="en-BE" smtClean="0"/>
              <a:pPr/>
              <a:t>41</a:t>
            </a:fld>
            <a:endParaRPr lang="en-BE"/>
          </a:p>
        </p:txBody>
      </p:sp>
      <p:sp>
        <p:nvSpPr>
          <p:cNvPr id="4" name="Text Placeholder 3">
            <a:extLst>
              <a:ext uri="{FF2B5EF4-FFF2-40B4-BE49-F238E27FC236}">
                <a16:creationId xmlns:a16="http://schemas.microsoft.com/office/drawing/2014/main" id="{AEFA9B94-861B-2813-7432-698F5E3A5DEB}"/>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Earlier multimodal models (ViLBERT, </a:t>
            </a:r>
            <a:r>
              <a:rPr lang="en-US" sz="2200" dirty="0" err="1">
                <a:latin typeface="+mj-lt"/>
              </a:rPr>
              <a:t>VisualBERT</a:t>
            </a:r>
            <a:r>
              <a:rPr lang="en-US" sz="2200" dirty="0">
                <a:latin typeface="+mj-lt"/>
              </a:rPr>
              <a:t>) combine vision and language </a:t>
            </a:r>
            <a:r>
              <a:rPr lang="en-US" sz="2200" b="1" dirty="0">
                <a:latin typeface="+mj-lt"/>
              </a:rPr>
              <a:t>inside the Transformer</a:t>
            </a:r>
          </a:p>
          <a:p>
            <a:pPr marL="702900" lvl="1" indent="-342900"/>
            <a:r>
              <a:rPr lang="en-US" sz="2200" dirty="0">
                <a:latin typeface="+mj-lt"/>
              </a:rPr>
              <a:t>They depend heavily on region-level object detectors (Faster R-CNN) and specialized multimodal architectures</a:t>
            </a:r>
          </a:p>
          <a:p>
            <a:pPr marL="342900" indent="-342900">
              <a:buFont typeface="Arial" panose="020B0604020202020204" pitchFamily="34" charset="0"/>
              <a:buChar char="•"/>
            </a:pPr>
            <a:r>
              <a:rPr lang="en-US" sz="2200" dirty="0">
                <a:latin typeface="+mj-lt"/>
              </a:rPr>
              <a:t>CLIP introduces a new paradigm: a </a:t>
            </a:r>
            <a:r>
              <a:rPr lang="en-US" sz="2200" b="1" dirty="0">
                <a:latin typeface="+mj-lt"/>
              </a:rPr>
              <a:t>contrastive dual-encoder model</a:t>
            </a:r>
          </a:p>
          <a:p>
            <a:pPr marL="702900" lvl="1" indent="-342900"/>
            <a:r>
              <a:rPr lang="en-US" sz="2200" dirty="0">
                <a:latin typeface="+mj-lt"/>
              </a:rPr>
              <a:t>Two separate encoders, one for images and one for texts</a:t>
            </a:r>
          </a:p>
          <a:p>
            <a:pPr marL="702900" lvl="1" indent="-342900"/>
            <a:r>
              <a:rPr lang="en-US" sz="2200" dirty="0">
                <a:latin typeface="+mj-lt"/>
              </a:rPr>
              <a:t>Image-text alignment through a contrastive objective </a:t>
            </a:r>
            <a:r>
              <a:rPr lang="en-US" sz="2200" b="1" dirty="0">
                <a:latin typeface="+mj-lt"/>
              </a:rPr>
              <a:t>outside the Transformer</a:t>
            </a:r>
            <a:r>
              <a:rPr lang="en-US" sz="2200" dirty="0">
                <a:latin typeface="+mj-lt"/>
              </a:rPr>
              <a:t>, not through joint attention</a:t>
            </a:r>
          </a:p>
          <a:p>
            <a:pPr marL="702900" lvl="1" indent="-342900"/>
            <a:r>
              <a:rPr lang="en-US" sz="2200" dirty="0">
                <a:latin typeface="+mj-lt"/>
              </a:rPr>
              <a:t>Trained on massive web-scale datasets</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CLIP produces a highly general, flexible multimodal representation used for </a:t>
            </a:r>
            <a:r>
              <a:rPr lang="en-US" sz="2200" b="1" dirty="0">
                <a:latin typeface="+mj-lt"/>
              </a:rPr>
              <a:t>zero-shot classification and retrieval</a:t>
            </a:r>
          </a:p>
          <a:p>
            <a:endParaRPr lang="nl-BE" dirty="0"/>
          </a:p>
        </p:txBody>
      </p:sp>
    </p:spTree>
    <p:extLst>
      <p:ext uri="{BB962C8B-B14F-4D97-AF65-F5344CB8AC3E}">
        <p14:creationId xmlns:p14="http://schemas.microsoft.com/office/powerpoint/2010/main" val="2430808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DA2A6-1E09-6423-3AC6-42D712C9F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12778-F30A-C0A5-BA68-7E7BC738F99D}"/>
              </a:ext>
            </a:extLst>
          </p:cNvPr>
          <p:cNvSpPr>
            <a:spLocks noGrp="1"/>
          </p:cNvSpPr>
          <p:nvPr>
            <p:ph type="title"/>
          </p:nvPr>
        </p:nvSpPr>
        <p:spPr/>
        <p:txBody>
          <a:bodyPr/>
          <a:lstStyle/>
          <a:p>
            <a:r>
              <a:rPr lang="nl-BE" dirty="0"/>
              <a:t>CLIP</a:t>
            </a:r>
            <a:br>
              <a:rPr lang="nl-BE" dirty="0"/>
            </a:br>
            <a:r>
              <a:rPr lang="nl-BE" sz="2800" dirty="0"/>
              <a:t>Dual-encoder</a:t>
            </a:r>
          </a:p>
        </p:txBody>
      </p:sp>
      <p:sp>
        <p:nvSpPr>
          <p:cNvPr id="3" name="Slide Number Placeholder 2">
            <a:extLst>
              <a:ext uri="{FF2B5EF4-FFF2-40B4-BE49-F238E27FC236}">
                <a16:creationId xmlns:a16="http://schemas.microsoft.com/office/drawing/2014/main" id="{BF5ECF65-D7AE-31EA-163C-62476CC498B1}"/>
              </a:ext>
            </a:extLst>
          </p:cNvPr>
          <p:cNvSpPr>
            <a:spLocks noGrp="1"/>
          </p:cNvSpPr>
          <p:nvPr>
            <p:ph type="sldNum" sz="quarter" idx="25"/>
          </p:nvPr>
        </p:nvSpPr>
        <p:spPr/>
        <p:txBody>
          <a:bodyPr/>
          <a:lstStyle/>
          <a:p>
            <a:fld id="{8B70248A-FD0F-534C-919E-E8EB9B0FC062}" type="slidenum">
              <a:rPr lang="en-BE" smtClean="0"/>
              <a:pPr/>
              <a:t>42</a:t>
            </a:fld>
            <a:endParaRPr lang="en-BE"/>
          </a:p>
        </p:txBody>
      </p:sp>
      <p:pic>
        <p:nvPicPr>
          <p:cNvPr id="5122" name="Picture 2">
            <a:extLst>
              <a:ext uri="{FF2B5EF4-FFF2-40B4-BE49-F238E27FC236}">
                <a16:creationId xmlns:a16="http://schemas.microsoft.com/office/drawing/2014/main" id="{8FC3FDB8-4DD6-441C-0BE0-9C12A2187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29" y="1428104"/>
            <a:ext cx="9898743" cy="512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812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3C537-C897-3990-42CF-50BE3CBD0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94181-7299-AE3E-50F3-A9272631D372}"/>
              </a:ext>
            </a:extLst>
          </p:cNvPr>
          <p:cNvSpPr>
            <a:spLocks noGrp="1"/>
          </p:cNvSpPr>
          <p:nvPr>
            <p:ph type="title"/>
          </p:nvPr>
        </p:nvSpPr>
        <p:spPr/>
        <p:txBody>
          <a:bodyPr/>
          <a:lstStyle/>
          <a:p>
            <a:r>
              <a:rPr lang="nl-BE" dirty="0"/>
              <a:t>CLIP</a:t>
            </a:r>
            <a:br>
              <a:rPr lang="nl-BE" dirty="0"/>
            </a:br>
            <a:r>
              <a:rPr lang="nl-BE" sz="2800" dirty="0" err="1"/>
              <a:t>Contrastive</a:t>
            </a:r>
            <a:r>
              <a:rPr lang="nl-BE" sz="2800" dirty="0"/>
              <a:t> pretraining</a:t>
            </a:r>
          </a:p>
        </p:txBody>
      </p:sp>
      <p:sp>
        <p:nvSpPr>
          <p:cNvPr id="3" name="Slide Number Placeholder 2">
            <a:extLst>
              <a:ext uri="{FF2B5EF4-FFF2-40B4-BE49-F238E27FC236}">
                <a16:creationId xmlns:a16="http://schemas.microsoft.com/office/drawing/2014/main" id="{B1371558-B52B-8609-186C-A378E6486847}"/>
              </a:ext>
            </a:extLst>
          </p:cNvPr>
          <p:cNvSpPr>
            <a:spLocks noGrp="1"/>
          </p:cNvSpPr>
          <p:nvPr>
            <p:ph type="sldNum" sz="quarter" idx="25"/>
          </p:nvPr>
        </p:nvSpPr>
        <p:spPr/>
        <p:txBody>
          <a:bodyPr/>
          <a:lstStyle/>
          <a:p>
            <a:fld id="{8B70248A-FD0F-534C-919E-E8EB9B0FC062}" type="slidenum">
              <a:rPr lang="en-BE" smtClean="0"/>
              <a:pPr/>
              <a:t>43</a:t>
            </a:fld>
            <a:endParaRPr lang="en-BE"/>
          </a:p>
        </p:txBody>
      </p:sp>
      <p:sp>
        <p:nvSpPr>
          <p:cNvPr id="4" name="Text Placeholder 3">
            <a:extLst>
              <a:ext uri="{FF2B5EF4-FFF2-40B4-BE49-F238E27FC236}">
                <a16:creationId xmlns:a16="http://schemas.microsoft.com/office/drawing/2014/main" id="{52FA81F6-B718-6EE1-3F84-08A0ED176C4B}"/>
              </a:ext>
            </a:extLst>
          </p:cNvPr>
          <p:cNvSpPr>
            <a:spLocks noGrp="1"/>
          </p:cNvSpPr>
          <p:nvPr>
            <p:ph type="body" sz="quarter" idx="31"/>
          </p:nvPr>
        </p:nvSpPr>
        <p:spPr>
          <a:xfrm>
            <a:off x="515936" y="1628775"/>
            <a:ext cx="11160127" cy="4716463"/>
          </a:xfrm>
        </p:spPr>
        <p:txBody>
          <a:bodyPr>
            <a:normAutofit/>
          </a:bodyPr>
          <a:lstStyle/>
          <a:p>
            <a:r>
              <a:rPr lang="en-US" sz="2200" dirty="0">
                <a:latin typeface="+mj-lt"/>
              </a:rPr>
              <a:t>Contrastive pretraining trains a model to </a:t>
            </a:r>
            <a:r>
              <a:rPr lang="en-US" sz="2200" b="1" dirty="0">
                <a:latin typeface="+mj-lt"/>
              </a:rPr>
              <a:t>pull together </a:t>
            </a:r>
            <a:r>
              <a:rPr lang="en-US" sz="2200" dirty="0">
                <a:latin typeface="+mj-lt"/>
              </a:rPr>
              <a:t>embeddings of </a:t>
            </a:r>
            <a:r>
              <a:rPr lang="en-US" sz="2200" b="1" dirty="0">
                <a:latin typeface="+mj-lt"/>
              </a:rPr>
              <a:t>matching</a:t>
            </a:r>
            <a:r>
              <a:rPr lang="en-US" sz="2200" dirty="0">
                <a:latin typeface="+mj-lt"/>
              </a:rPr>
              <a:t> pairs (e.g., an image and its caption) and </a:t>
            </a:r>
            <a:r>
              <a:rPr lang="en-US" sz="2200" b="1" dirty="0">
                <a:latin typeface="+mj-lt"/>
              </a:rPr>
              <a:t>push apart </a:t>
            </a:r>
            <a:r>
              <a:rPr lang="en-US" sz="2200" dirty="0">
                <a:latin typeface="+mj-lt"/>
              </a:rPr>
              <a:t>embeddings of </a:t>
            </a:r>
            <a:r>
              <a:rPr lang="en-US" sz="2200" b="1" dirty="0">
                <a:latin typeface="+mj-lt"/>
              </a:rPr>
              <a:t>non-matching</a:t>
            </a:r>
            <a:r>
              <a:rPr lang="en-US" sz="2200" dirty="0">
                <a:latin typeface="+mj-lt"/>
              </a:rPr>
              <a:t> pairs, creating a discriminative and semantically organized multimodal embedding space</a:t>
            </a:r>
            <a:endParaRPr lang="nl-BE" sz="2200" dirty="0">
              <a:latin typeface="+mj-lt"/>
            </a:endParaRPr>
          </a:p>
        </p:txBody>
      </p:sp>
      <p:pic>
        <p:nvPicPr>
          <p:cNvPr id="10242" name="Picture 2" descr="1: Contrastive pre-training used to train models such as CLIP. For each...  | Download Scientific Diagram">
            <a:extLst>
              <a:ext uri="{FF2B5EF4-FFF2-40B4-BE49-F238E27FC236}">
                <a16:creationId xmlns:a16="http://schemas.microsoft.com/office/drawing/2014/main" id="{779DB5A1-EA87-81C8-1801-AE1A3F385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32" y="2704041"/>
            <a:ext cx="6457497" cy="404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29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C12EB-67CD-4DDA-682A-5536EA636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FD0DF-DEFB-5353-5C91-CF73F02F569E}"/>
              </a:ext>
            </a:extLst>
          </p:cNvPr>
          <p:cNvSpPr>
            <a:spLocks noGrp="1"/>
          </p:cNvSpPr>
          <p:nvPr>
            <p:ph type="title"/>
          </p:nvPr>
        </p:nvSpPr>
        <p:spPr/>
        <p:txBody>
          <a:bodyPr/>
          <a:lstStyle/>
          <a:p>
            <a:r>
              <a:rPr lang="nl-BE" dirty="0"/>
              <a:t>CLIP</a:t>
            </a:r>
            <a:br>
              <a:rPr lang="nl-BE" dirty="0"/>
            </a:br>
            <a:r>
              <a:rPr lang="nl-BE" sz="2800" dirty="0" err="1"/>
              <a:t>Contrastive</a:t>
            </a:r>
            <a:r>
              <a:rPr lang="nl-BE" sz="2800" dirty="0"/>
              <a:t> pretraining </a:t>
            </a:r>
            <a:r>
              <a:rPr lang="nl-BE" sz="2800" dirty="0" err="1"/>
              <a:t>and</a:t>
            </a:r>
            <a:r>
              <a:rPr lang="nl-BE" sz="2800" dirty="0"/>
              <a:t> Zero-shot </a:t>
            </a:r>
            <a:r>
              <a:rPr lang="nl-BE" sz="2800" dirty="0" err="1"/>
              <a:t>prediction</a:t>
            </a:r>
            <a:endParaRPr lang="nl-BE" sz="2800" dirty="0"/>
          </a:p>
        </p:txBody>
      </p:sp>
      <p:sp>
        <p:nvSpPr>
          <p:cNvPr id="3" name="Slide Number Placeholder 2">
            <a:extLst>
              <a:ext uri="{FF2B5EF4-FFF2-40B4-BE49-F238E27FC236}">
                <a16:creationId xmlns:a16="http://schemas.microsoft.com/office/drawing/2014/main" id="{1F273033-9542-3676-7432-3851DDBB38FC}"/>
              </a:ext>
            </a:extLst>
          </p:cNvPr>
          <p:cNvSpPr>
            <a:spLocks noGrp="1"/>
          </p:cNvSpPr>
          <p:nvPr>
            <p:ph type="sldNum" sz="quarter" idx="25"/>
          </p:nvPr>
        </p:nvSpPr>
        <p:spPr/>
        <p:txBody>
          <a:bodyPr/>
          <a:lstStyle/>
          <a:p>
            <a:fld id="{8B70248A-FD0F-534C-919E-E8EB9B0FC062}" type="slidenum">
              <a:rPr lang="en-BE" smtClean="0"/>
              <a:pPr/>
              <a:t>44</a:t>
            </a:fld>
            <a:endParaRPr lang="en-BE"/>
          </a:p>
        </p:txBody>
      </p:sp>
      <p:pic>
        <p:nvPicPr>
          <p:cNvPr id="5" name="Google Shape;509;p65">
            <a:extLst>
              <a:ext uri="{FF2B5EF4-FFF2-40B4-BE49-F238E27FC236}">
                <a16:creationId xmlns:a16="http://schemas.microsoft.com/office/drawing/2014/main" id="{7736F0CA-8FE0-1636-199D-E0AE8108DD2F}"/>
              </a:ext>
            </a:extLst>
          </p:cNvPr>
          <p:cNvPicPr preferRelativeResize="0"/>
          <p:nvPr/>
        </p:nvPicPr>
        <p:blipFill>
          <a:blip r:embed="rId3">
            <a:alphaModFix/>
          </a:blip>
          <a:srcRect b="22273"/>
          <a:stretch>
            <a:fillRect/>
          </a:stretch>
        </p:blipFill>
        <p:spPr>
          <a:xfrm>
            <a:off x="301855" y="1793175"/>
            <a:ext cx="11588289" cy="4491511"/>
          </a:xfrm>
          <a:prstGeom prst="rect">
            <a:avLst/>
          </a:prstGeom>
          <a:noFill/>
          <a:ln>
            <a:noFill/>
          </a:ln>
        </p:spPr>
      </p:pic>
    </p:spTree>
    <p:extLst>
      <p:ext uri="{BB962C8B-B14F-4D97-AF65-F5344CB8AC3E}">
        <p14:creationId xmlns:p14="http://schemas.microsoft.com/office/powerpoint/2010/main" val="1501214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BCAC-1BFC-DDB2-E0F3-362B21127559}"/>
              </a:ext>
            </a:extLst>
          </p:cNvPr>
          <p:cNvSpPr>
            <a:spLocks noGrp="1"/>
          </p:cNvSpPr>
          <p:nvPr>
            <p:ph type="title"/>
          </p:nvPr>
        </p:nvSpPr>
        <p:spPr/>
        <p:txBody>
          <a:bodyPr/>
          <a:lstStyle/>
          <a:p>
            <a:r>
              <a:rPr lang="nl-BE" dirty="0" err="1"/>
              <a:t>WebImageText</a:t>
            </a:r>
            <a:r>
              <a:rPr lang="nl-BE" dirty="0"/>
              <a:t> Dataset</a:t>
            </a:r>
          </a:p>
        </p:txBody>
      </p:sp>
      <p:sp>
        <p:nvSpPr>
          <p:cNvPr id="3" name="Slide Number Placeholder 2">
            <a:extLst>
              <a:ext uri="{FF2B5EF4-FFF2-40B4-BE49-F238E27FC236}">
                <a16:creationId xmlns:a16="http://schemas.microsoft.com/office/drawing/2014/main" id="{D75A9C9A-2822-5615-E2DC-AE3048B9E8C0}"/>
              </a:ext>
            </a:extLst>
          </p:cNvPr>
          <p:cNvSpPr>
            <a:spLocks noGrp="1"/>
          </p:cNvSpPr>
          <p:nvPr>
            <p:ph type="sldNum" sz="quarter" idx="25"/>
          </p:nvPr>
        </p:nvSpPr>
        <p:spPr/>
        <p:txBody>
          <a:bodyPr/>
          <a:lstStyle/>
          <a:p>
            <a:fld id="{8B70248A-FD0F-534C-919E-E8EB9B0FC062}" type="slidenum">
              <a:rPr lang="en-BE" smtClean="0"/>
              <a:pPr/>
              <a:t>45</a:t>
            </a:fld>
            <a:endParaRPr lang="en-BE"/>
          </a:p>
        </p:txBody>
      </p:sp>
      <p:sp>
        <p:nvSpPr>
          <p:cNvPr id="4" name="Text Placeholder 3">
            <a:extLst>
              <a:ext uri="{FF2B5EF4-FFF2-40B4-BE49-F238E27FC236}">
                <a16:creationId xmlns:a16="http://schemas.microsoft.com/office/drawing/2014/main" id="{61068129-CED2-2415-DB65-99B5A627AB02}"/>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 </a:t>
            </a:r>
            <a:r>
              <a:rPr lang="en-US" sz="2200" b="1" dirty="0">
                <a:latin typeface="+mj-lt"/>
              </a:rPr>
              <a:t>massive web-scale dataset</a:t>
            </a:r>
            <a:r>
              <a:rPr lang="en-US" sz="2200" dirty="0">
                <a:latin typeface="+mj-lt"/>
              </a:rPr>
              <a:t> gathered by scraping </a:t>
            </a:r>
            <a:r>
              <a:rPr lang="en-US" sz="2200" b="1" dirty="0">
                <a:latin typeface="+mj-lt"/>
              </a:rPr>
              <a:t>400 million image–text pairs</a:t>
            </a:r>
            <a:r>
              <a:rPr lang="en-US" sz="2200" dirty="0">
                <a:latin typeface="+mj-lt"/>
              </a:rPr>
              <a:t> from the internet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Captions can be </a:t>
            </a:r>
            <a:r>
              <a:rPr lang="en-US" sz="2200" b="1" dirty="0">
                <a:latin typeface="+mj-lt"/>
              </a:rPr>
              <a:t>messy, noisy, and highly variable </a:t>
            </a:r>
            <a:r>
              <a:rPr lang="en-US" sz="2200" dirty="0">
                <a:latin typeface="+mj-lt"/>
              </a:rPr>
              <a:t>(tweets, titles, alt-text, descriptions, comments, etc.)</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Extremely </a:t>
            </a:r>
            <a:r>
              <a:rPr lang="en-US" sz="2200" b="1" dirty="0">
                <a:latin typeface="+mj-lt"/>
              </a:rPr>
              <a:t>diverse </a:t>
            </a:r>
            <a:r>
              <a:rPr lang="en-US" sz="2200" dirty="0">
                <a:latin typeface="+mj-lt"/>
              </a:rPr>
              <a:t>in topics, styles, domains, and quality</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Not manually cleaned</a:t>
            </a:r>
            <a:endParaRPr lang="nl-BE" dirty="0"/>
          </a:p>
        </p:txBody>
      </p:sp>
    </p:spTree>
    <p:extLst>
      <p:ext uri="{BB962C8B-B14F-4D97-AF65-F5344CB8AC3E}">
        <p14:creationId xmlns:p14="http://schemas.microsoft.com/office/powerpoint/2010/main" val="55888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673C3-518C-2127-43AF-EDC34E567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57350-064F-EB2B-3AA7-4931A67EEE7F}"/>
              </a:ext>
            </a:extLst>
          </p:cNvPr>
          <p:cNvSpPr>
            <a:spLocks noGrp="1"/>
          </p:cNvSpPr>
          <p:nvPr>
            <p:ph type="title"/>
          </p:nvPr>
        </p:nvSpPr>
        <p:spPr/>
        <p:txBody>
          <a:bodyPr/>
          <a:lstStyle/>
          <a:p>
            <a:r>
              <a:rPr lang="nl-BE" dirty="0"/>
              <a:t>BLIP</a:t>
            </a:r>
            <a:br>
              <a:rPr lang="nl-BE" dirty="0"/>
            </a:br>
            <a:r>
              <a:rPr lang="en-US" sz="2800" dirty="0"/>
              <a:t>Bootstrapping Language–Image Pretraining</a:t>
            </a:r>
            <a:endParaRPr lang="nl-BE" sz="2800" dirty="0"/>
          </a:p>
        </p:txBody>
      </p:sp>
      <p:sp>
        <p:nvSpPr>
          <p:cNvPr id="3" name="Slide Number Placeholder 2">
            <a:extLst>
              <a:ext uri="{FF2B5EF4-FFF2-40B4-BE49-F238E27FC236}">
                <a16:creationId xmlns:a16="http://schemas.microsoft.com/office/drawing/2014/main" id="{2E2EC7E6-93A7-56BC-AB69-1D2C775655D5}"/>
              </a:ext>
            </a:extLst>
          </p:cNvPr>
          <p:cNvSpPr>
            <a:spLocks noGrp="1"/>
          </p:cNvSpPr>
          <p:nvPr>
            <p:ph type="sldNum" sz="quarter" idx="25"/>
          </p:nvPr>
        </p:nvSpPr>
        <p:spPr/>
        <p:txBody>
          <a:bodyPr/>
          <a:lstStyle/>
          <a:p>
            <a:fld id="{8B70248A-FD0F-534C-919E-E8EB9B0FC062}" type="slidenum">
              <a:rPr lang="en-BE" smtClean="0"/>
              <a:pPr/>
              <a:t>46</a:t>
            </a:fld>
            <a:endParaRPr lang="en-BE"/>
          </a:p>
        </p:txBody>
      </p:sp>
      <p:sp>
        <p:nvSpPr>
          <p:cNvPr id="4" name="Text Placeholder 3">
            <a:extLst>
              <a:ext uri="{FF2B5EF4-FFF2-40B4-BE49-F238E27FC236}">
                <a16:creationId xmlns:a16="http://schemas.microsoft.com/office/drawing/2014/main" id="{E29F11D3-1814-3727-1E1E-11EE8236AA00}"/>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CLIP introduced a powerful idea:</a:t>
            </a:r>
            <a:br>
              <a:rPr lang="en-US" sz="2200" dirty="0">
                <a:latin typeface="+mj-lt"/>
              </a:rPr>
            </a:br>
            <a:r>
              <a:rPr lang="en-US" sz="2200" i="1" dirty="0">
                <a:latin typeface="+mj-lt"/>
              </a:rPr>
              <a:t>Train </a:t>
            </a:r>
            <a:r>
              <a:rPr lang="en-US" sz="2200" b="1" i="1" dirty="0">
                <a:latin typeface="+mj-lt"/>
              </a:rPr>
              <a:t>separate image and text encoders </a:t>
            </a:r>
            <a:r>
              <a:rPr lang="en-US" sz="2200" i="1" dirty="0">
                <a:latin typeface="+mj-lt"/>
              </a:rPr>
              <a:t>on </a:t>
            </a:r>
            <a:r>
              <a:rPr lang="en-US" sz="2200" b="1" i="1" dirty="0">
                <a:latin typeface="+mj-lt"/>
              </a:rPr>
              <a:t>massive</a:t>
            </a:r>
            <a:r>
              <a:rPr lang="en-US" sz="2200" i="1" dirty="0">
                <a:latin typeface="+mj-lt"/>
              </a:rPr>
              <a:t> web data using </a:t>
            </a:r>
            <a:r>
              <a:rPr lang="en-US" sz="2200" b="1" i="1" dirty="0">
                <a:latin typeface="+mj-lt"/>
              </a:rPr>
              <a:t>contrastive learning</a:t>
            </a:r>
            <a:r>
              <a:rPr lang="en-US" sz="2200" i="1" dirty="0">
                <a:latin typeface="+mj-lt"/>
              </a:rPr>
              <a:t>, so that images and captions align in a shared embedding space</a:t>
            </a: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r>
              <a:rPr lang="nl-BE" sz="2200" dirty="0">
                <a:latin typeface="+mj-lt"/>
              </a:rPr>
              <a:t>CLIP is excellent at </a:t>
            </a:r>
            <a:r>
              <a:rPr lang="nl-BE" sz="2200" dirty="0" err="1">
                <a:latin typeface="+mj-lt"/>
              </a:rPr>
              <a:t>multimodal</a:t>
            </a:r>
            <a:r>
              <a:rPr lang="nl-BE" sz="2200" dirty="0">
                <a:latin typeface="+mj-lt"/>
              </a:rPr>
              <a:t> </a:t>
            </a:r>
            <a:r>
              <a:rPr lang="nl-BE" sz="2200" dirty="0" err="1">
                <a:latin typeface="+mj-lt"/>
              </a:rPr>
              <a:t>tasks</a:t>
            </a:r>
            <a:r>
              <a:rPr lang="nl-BE" sz="2200" dirty="0">
                <a:latin typeface="+mj-lt"/>
              </a:rPr>
              <a:t> </a:t>
            </a:r>
            <a:r>
              <a:rPr lang="nl-BE" sz="2200" dirty="0" err="1">
                <a:latin typeface="+mj-lt"/>
              </a:rPr>
              <a:t>that</a:t>
            </a:r>
            <a:r>
              <a:rPr lang="nl-BE" sz="2200" dirty="0">
                <a:latin typeface="+mj-lt"/>
              </a:rPr>
              <a:t> </a:t>
            </a:r>
            <a:r>
              <a:rPr lang="nl-BE" sz="2200" dirty="0" err="1">
                <a:latin typeface="+mj-lt"/>
              </a:rPr>
              <a:t>require</a:t>
            </a:r>
            <a:r>
              <a:rPr lang="nl-BE" sz="2200" dirty="0">
                <a:latin typeface="+mj-lt"/>
              </a:rPr>
              <a:t> image </a:t>
            </a:r>
            <a:r>
              <a:rPr lang="nl-BE" sz="2200" dirty="0" err="1">
                <a:latin typeface="+mj-lt"/>
              </a:rPr>
              <a:t>understanding</a:t>
            </a:r>
            <a:r>
              <a:rPr lang="nl-BE" sz="2200" dirty="0">
                <a:latin typeface="+mj-lt"/>
              </a:rPr>
              <a:t> </a:t>
            </a:r>
            <a:r>
              <a:rPr lang="nl-BE" sz="2200" dirty="0" err="1">
                <a:latin typeface="+mj-lt"/>
              </a:rPr>
              <a:t>such</a:t>
            </a:r>
            <a:r>
              <a:rPr lang="nl-BE" sz="2200" dirty="0">
                <a:latin typeface="+mj-lt"/>
              </a:rPr>
              <a:t> as retrieval, zero-shot </a:t>
            </a:r>
            <a:r>
              <a:rPr lang="nl-BE" sz="2200" dirty="0" err="1">
                <a:latin typeface="+mj-lt"/>
              </a:rPr>
              <a:t>classification</a:t>
            </a:r>
            <a:r>
              <a:rPr lang="nl-BE" sz="2200" dirty="0">
                <a:latin typeface="+mj-lt"/>
              </a:rPr>
              <a:t> </a:t>
            </a:r>
            <a:r>
              <a:rPr lang="nl-BE" sz="2200" dirty="0" err="1">
                <a:latin typeface="+mj-lt"/>
              </a:rPr>
              <a:t>and</a:t>
            </a:r>
            <a:r>
              <a:rPr lang="nl-BE" sz="2200" dirty="0">
                <a:latin typeface="+mj-lt"/>
              </a:rPr>
              <a:t> image-</a:t>
            </a:r>
            <a:r>
              <a:rPr lang="nl-BE" sz="2200" dirty="0" err="1">
                <a:latin typeface="+mj-lt"/>
              </a:rPr>
              <a:t>text</a:t>
            </a:r>
            <a:r>
              <a:rPr lang="nl-BE" sz="2200" dirty="0">
                <a:latin typeface="+mj-lt"/>
              </a:rPr>
              <a:t> matching</a:t>
            </a:r>
          </a:p>
          <a:p>
            <a:pPr marL="342900" indent="-342900">
              <a:buFont typeface="Arial" panose="020B0604020202020204" pitchFamily="34" charset="0"/>
              <a:buChar char="•"/>
            </a:pPr>
            <a:endParaRPr lang="nl-BE" sz="2200" dirty="0">
              <a:latin typeface="+mj-lt"/>
            </a:endParaRPr>
          </a:p>
          <a:p>
            <a:pPr marL="342900" indent="-342900">
              <a:buFont typeface="Arial" panose="020B0604020202020204" pitchFamily="34" charset="0"/>
              <a:buChar char="•"/>
            </a:pPr>
            <a:r>
              <a:rPr lang="nl-BE" sz="2200" dirty="0">
                <a:latin typeface="+mj-lt"/>
              </a:rPr>
              <a:t>CLIP </a:t>
            </a:r>
            <a:r>
              <a:rPr lang="nl-BE" sz="2200" dirty="0" err="1">
                <a:latin typeface="+mj-lt"/>
              </a:rPr>
              <a:t>cannot</a:t>
            </a:r>
            <a:r>
              <a:rPr lang="nl-BE" sz="2200" dirty="0">
                <a:latin typeface="+mj-lt"/>
              </a:rPr>
              <a:t> </a:t>
            </a:r>
            <a:r>
              <a:rPr lang="nl-BE" sz="2200" dirty="0" err="1">
                <a:latin typeface="+mj-lt"/>
              </a:rPr>
              <a:t>generate</a:t>
            </a:r>
            <a:r>
              <a:rPr lang="nl-BE" sz="2200" dirty="0">
                <a:latin typeface="+mj-lt"/>
              </a:rPr>
              <a:t> </a:t>
            </a:r>
            <a:r>
              <a:rPr lang="nl-BE" sz="2200" dirty="0" err="1">
                <a:latin typeface="+mj-lt"/>
              </a:rPr>
              <a:t>language</a:t>
            </a:r>
            <a:r>
              <a:rPr lang="nl-BE" sz="2200" dirty="0">
                <a:latin typeface="+mj-lt"/>
              </a:rPr>
              <a:t> </a:t>
            </a:r>
            <a:r>
              <a:rPr lang="nl-BE" sz="2200" dirty="0" err="1">
                <a:latin typeface="+mj-lt"/>
              </a:rPr>
              <a:t>about</a:t>
            </a:r>
            <a:r>
              <a:rPr lang="nl-BE" sz="2200" dirty="0">
                <a:latin typeface="+mj-lt"/>
              </a:rPr>
              <a:t> images, </a:t>
            </a:r>
            <a:r>
              <a:rPr lang="nl-BE" sz="2200" dirty="0" err="1">
                <a:latin typeface="+mj-lt"/>
              </a:rPr>
              <a:t>so</a:t>
            </a:r>
            <a:r>
              <a:rPr lang="nl-BE" sz="2200" dirty="0">
                <a:latin typeface="+mj-lt"/>
              </a:rPr>
              <a:t> </a:t>
            </a:r>
            <a:r>
              <a:rPr lang="nl-BE" sz="2200" dirty="0" err="1">
                <a:latin typeface="+mj-lt"/>
              </a:rPr>
              <a:t>it</a:t>
            </a:r>
            <a:r>
              <a:rPr lang="nl-BE" sz="2200" dirty="0">
                <a:latin typeface="+mj-lt"/>
              </a:rPr>
              <a:t> </a:t>
            </a:r>
            <a:r>
              <a:rPr lang="nl-BE" sz="2200" dirty="0" err="1">
                <a:latin typeface="+mj-lt"/>
              </a:rPr>
              <a:t>cannot</a:t>
            </a:r>
            <a:r>
              <a:rPr lang="nl-BE" sz="2200" dirty="0">
                <a:latin typeface="+mj-lt"/>
              </a:rPr>
              <a:t> </a:t>
            </a:r>
            <a:r>
              <a:rPr lang="nl-BE" sz="2200" dirty="0" err="1">
                <a:latin typeface="+mj-lt"/>
              </a:rPr>
              <a:t>perform</a:t>
            </a:r>
            <a:r>
              <a:rPr lang="nl-BE" sz="2200" dirty="0">
                <a:latin typeface="+mj-lt"/>
              </a:rPr>
              <a:t> </a:t>
            </a:r>
            <a:r>
              <a:rPr lang="nl-BE" sz="2200" dirty="0" err="1">
                <a:latin typeface="+mj-lt"/>
              </a:rPr>
              <a:t>tasks</a:t>
            </a:r>
            <a:r>
              <a:rPr lang="nl-BE" sz="2200" dirty="0">
                <a:latin typeface="+mj-lt"/>
              </a:rPr>
              <a:t> like image </a:t>
            </a:r>
            <a:r>
              <a:rPr lang="nl-BE" sz="2200" dirty="0" err="1">
                <a:latin typeface="+mj-lt"/>
              </a:rPr>
              <a:t>captioning</a:t>
            </a:r>
            <a:r>
              <a:rPr lang="nl-BE" sz="2200" dirty="0">
                <a:latin typeface="+mj-lt"/>
              </a:rPr>
              <a:t> or </a:t>
            </a:r>
            <a:r>
              <a:rPr lang="nl-BE" sz="2200" dirty="0" err="1">
                <a:latin typeface="+mj-lt"/>
              </a:rPr>
              <a:t>visual</a:t>
            </a:r>
            <a:r>
              <a:rPr lang="nl-BE" sz="2200" dirty="0">
                <a:latin typeface="+mj-lt"/>
              </a:rPr>
              <a:t> question </a:t>
            </a:r>
            <a:r>
              <a:rPr lang="nl-BE" sz="2200" dirty="0" err="1">
                <a:latin typeface="+mj-lt"/>
              </a:rPr>
              <a:t>answering</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dirty="0">
                <a:latin typeface="+mj-lt"/>
              </a:rPr>
              <a:t>BLIP can </a:t>
            </a:r>
            <a:r>
              <a:rPr lang="en-US" sz="2200" b="1" dirty="0">
                <a:latin typeface="+mj-lt"/>
              </a:rPr>
              <a:t>understand</a:t>
            </a:r>
            <a:r>
              <a:rPr lang="en-US" sz="2200" dirty="0">
                <a:latin typeface="+mj-lt"/>
              </a:rPr>
              <a:t> </a:t>
            </a:r>
            <a:r>
              <a:rPr lang="en-US" sz="2200" b="1" dirty="0">
                <a:latin typeface="+mj-lt"/>
              </a:rPr>
              <a:t>and</a:t>
            </a:r>
            <a:r>
              <a:rPr lang="en-US" sz="2200" dirty="0">
                <a:latin typeface="+mj-lt"/>
              </a:rPr>
              <a:t> </a:t>
            </a:r>
            <a:r>
              <a:rPr lang="en-US" sz="2200" b="1" dirty="0">
                <a:latin typeface="+mj-lt"/>
              </a:rPr>
              <a:t>generate</a:t>
            </a:r>
            <a:r>
              <a:rPr lang="en-US" sz="2200" dirty="0">
                <a:latin typeface="+mj-lt"/>
              </a:rPr>
              <a:t> language about images by fusing visual features into an </a:t>
            </a:r>
            <a:r>
              <a:rPr lang="en-US" sz="2200" b="1" dirty="0">
                <a:latin typeface="+mj-lt"/>
              </a:rPr>
              <a:t>image-grounded text encoder </a:t>
            </a:r>
            <a:r>
              <a:rPr lang="en-US" sz="2200" dirty="0">
                <a:latin typeface="+mj-lt"/>
              </a:rPr>
              <a:t>for cross-modal alignment and using an </a:t>
            </a:r>
            <a:r>
              <a:rPr lang="en-US" sz="2200" b="1" dirty="0">
                <a:latin typeface="+mj-lt"/>
              </a:rPr>
              <a:t>image-grounded text decoder </a:t>
            </a:r>
            <a:r>
              <a:rPr lang="en-US" sz="2200" dirty="0">
                <a:latin typeface="+mj-lt"/>
              </a:rPr>
              <a:t>for captioning</a:t>
            </a:r>
            <a:endParaRPr lang="nl-BE" sz="2200" dirty="0">
              <a:latin typeface="+mj-lt"/>
            </a:endParaRPr>
          </a:p>
        </p:txBody>
      </p:sp>
    </p:spTree>
    <p:extLst>
      <p:ext uri="{BB962C8B-B14F-4D97-AF65-F5344CB8AC3E}">
        <p14:creationId xmlns:p14="http://schemas.microsoft.com/office/powerpoint/2010/main" val="185412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AA8AE-E5DE-2CC5-7F83-D90D17764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C41B7-E397-CFA9-6005-6B56D1F74DA8}"/>
              </a:ext>
            </a:extLst>
          </p:cNvPr>
          <p:cNvSpPr>
            <a:spLocks noGrp="1"/>
          </p:cNvSpPr>
          <p:nvPr>
            <p:ph type="title"/>
          </p:nvPr>
        </p:nvSpPr>
        <p:spPr/>
        <p:txBody>
          <a:bodyPr/>
          <a:lstStyle/>
          <a:p>
            <a:r>
              <a:rPr lang="nl-BE" dirty="0"/>
              <a:t>BLIP</a:t>
            </a:r>
            <a:br>
              <a:rPr lang="nl-BE" dirty="0"/>
            </a:br>
            <a:r>
              <a:rPr lang="en-US" sz="2800" dirty="0"/>
              <a:t>Architecture</a:t>
            </a:r>
            <a:endParaRPr lang="nl-BE" sz="2800" dirty="0"/>
          </a:p>
        </p:txBody>
      </p:sp>
      <p:sp>
        <p:nvSpPr>
          <p:cNvPr id="3" name="Slide Number Placeholder 2">
            <a:extLst>
              <a:ext uri="{FF2B5EF4-FFF2-40B4-BE49-F238E27FC236}">
                <a16:creationId xmlns:a16="http://schemas.microsoft.com/office/drawing/2014/main" id="{434151E2-144C-A547-D2AE-8EA094B0B092}"/>
              </a:ext>
            </a:extLst>
          </p:cNvPr>
          <p:cNvSpPr>
            <a:spLocks noGrp="1"/>
          </p:cNvSpPr>
          <p:nvPr>
            <p:ph type="sldNum" sz="quarter" idx="25"/>
          </p:nvPr>
        </p:nvSpPr>
        <p:spPr/>
        <p:txBody>
          <a:bodyPr/>
          <a:lstStyle/>
          <a:p>
            <a:fld id="{8B70248A-FD0F-534C-919E-E8EB9B0FC062}" type="slidenum">
              <a:rPr lang="en-BE" smtClean="0"/>
              <a:pPr/>
              <a:t>47</a:t>
            </a:fld>
            <a:endParaRPr lang="en-BE"/>
          </a:p>
        </p:txBody>
      </p:sp>
      <p:sp>
        <p:nvSpPr>
          <p:cNvPr id="10" name="Text Placeholder 3">
            <a:extLst>
              <a:ext uri="{FF2B5EF4-FFF2-40B4-BE49-F238E27FC236}">
                <a16:creationId xmlns:a16="http://schemas.microsoft.com/office/drawing/2014/main" id="{F813230B-52EC-94C2-C48F-F4C26A526F5E}"/>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b="1" dirty="0">
                <a:latin typeface="+mj-lt"/>
              </a:rPr>
              <a:t>Unimodal Encoders </a:t>
            </a:r>
            <a:r>
              <a:rPr lang="en-US" sz="2200" dirty="0">
                <a:latin typeface="+mj-lt"/>
              </a:rPr>
              <a:t>that</a:t>
            </a:r>
            <a:r>
              <a:rPr lang="en-US" sz="2200" b="1" dirty="0">
                <a:latin typeface="+mj-lt"/>
              </a:rPr>
              <a:t> </a:t>
            </a:r>
            <a:r>
              <a:rPr lang="en-US" sz="2200" dirty="0">
                <a:latin typeface="+mj-lt"/>
              </a:rPr>
              <a:t>encode each modality on its own</a:t>
            </a:r>
            <a:endParaRPr lang="en-US" sz="2200" b="1" dirty="0">
              <a:latin typeface="+mj-lt"/>
            </a:endParaRPr>
          </a:p>
          <a:p>
            <a:pPr marL="702900" lvl="1" indent="-342900"/>
            <a:r>
              <a:rPr lang="en-US" sz="2200" dirty="0">
                <a:latin typeface="+mj-lt"/>
              </a:rPr>
              <a:t>The </a:t>
            </a:r>
            <a:r>
              <a:rPr lang="en-US" sz="2200" b="1" dirty="0">
                <a:latin typeface="+mj-lt"/>
              </a:rPr>
              <a:t>image encoder</a:t>
            </a:r>
            <a:r>
              <a:rPr lang="en-US" sz="2200" dirty="0">
                <a:latin typeface="+mj-lt"/>
              </a:rPr>
              <a:t>  turns the image into patch embeddings</a:t>
            </a:r>
          </a:p>
          <a:p>
            <a:pPr marL="702900" lvl="1" indent="-342900"/>
            <a:r>
              <a:rPr lang="en-US" sz="2200" dirty="0">
                <a:latin typeface="+mj-lt"/>
              </a:rPr>
              <a:t>The </a:t>
            </a:r>
            <a:r>
              <a:rPr lang="en-US" sz="2200" b="1" dirty="0">
                <a:latin typeface="+mj-lt"/>
              </a:rPr>
              <a:t>text encoder</a:t>
            </a:r>
            <a:r>
              <a:rPr lang="en-US" sz="2200" dirty="0">
                <a:latin typeface="+mj-lt"/>
              </a:rPr>
              <a:t> turns text into token embeddings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Image-grounded Text Encoder </a:t>
            </a:r>
            <a:r>
              <a:rPr lang="en-US" sz="2200" dirty="0">
                <a:latin typeface="+mj-lt"/>
              </a:rPr>
              <a:t>that grounds words in specific parts of the image for understanding</a:t>
            </a:r>
          </a:p>
          <a:p>
            <a:pPr marL="702900" lvl="1" indent="-342900"/>
            <a:r>
              <a:rPr lang="en-US" sz="2200" dirty="0">
                <a:latin typeface="+mj-lt"/>
              </a:rPr>
              <a:t>It uses cross-attention</a:t>
            </a:r>
            <a:r>
              <a:rPr lang="en-US" sz="2200" b="1" dirty="0">
                <a:latin typeface="+mj-lt"/>
              </a:rPr>
              <a:t> </a:t>
            </a:r>
            <a:r>
              <a:rPr lang="en-US" sz="2200" dirty="0">
                <a:latin typeface="+mj-lt"/>
              </a:rPr>
              <a:t>so that each text token can look at relevant patches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Image-grounded Text Decoder </a:t>
            </a:r>
            <a:r>
              <a:rPr lang="en-US" sz="2200" dirty="0">
                <a:latin typeface="+mj-lt"/>
              </a:rPr>
              <a:t>that grounds words in specific parts of the image for generation</a:t>
            </a:r>
          </a:p>
          <a:p>
            <a:pPr marL="702900" lvl="1" indent="-342900"/>
            <a:r>
              <a:rPr lang="en-US" sz="2200" dirty="0">
                <a:latin typeface="+mj-lt"/>
              </a:rPr>
              <a:t>At each step, cross-attention lets the decoder produce captions by looking at the relevant parts of the image as it generates each word</a:t>
            </a:r>
          </a:p>
          <a:p>
            <a:pPr marL="702900" lvl="1" indent="-342900"/>
            <a:r>
              <a:rPr lang="en-US" sz="2200" dirty="0">
                <a:latin typeface="+mj-lt"/>
              </a:rPr>
              <a:t>It uses causal or masked self-attention so generation flows left-to-right</a:t>
            </a:r>
          </a:p>
          <a:p>
            <a:endParaRPr lang="en-US" sz="2000" dirty="0"/>
          </a:p>
          <a:p>
            <a:endParaRPr lang="en-US" sz="2000" b="1" dirty="0"/>
          </a:p>
          <a:p>
            <a:pPr marL="342900" indent="-342900">
              <a:buFont typeface="Arial" panose="020B0604020202020204" pitchFamily="34" charset="0"/>
              <a:buChar char="•"/>
            </a:pPr>
            <a:endParaRPr lang="nl-BE" sz="2200" dirty="0">
              <a:latin typeface="+mj-lt"/>
            </a:endParaRPr>
          </a:p>
        </p:txBody>
      </p:sp>
    </p:spTree>
    <p:extLst>
      <p:ext uri="{BB962C8B-B14F-4D97-AF65-F5344CB8AC3E}">
        <p14:creationId xmlns:p14="http://schemas.microsoft.com/office/powerpoint/2010/main" val="402158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4B647-8DEA-0B88-DB95-33EA90C698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E7855-78D5-F79E-9EBE-389693CD9918}"/>
              </a:ext>
            </a:extLst>
          </p:cNvPr>
          <p:cNvSpPr>
            <a:spLocks noGrp="1"/>
          </p:cNvSpPr>
          <p:nvPr>
            <p:ph type="title"/>
          </p:nvPr>
        </p:nvSpPr>
        <p:spPr/>
        <p:txBody>
          <a:bodyPr/>
          <a:lstStyle/>
          <a:p>
            <a:r>
              <a:rPr lang="nl-BE" dirty="0"/>
              <a:t>BLIP</a:t>
            </a:r>
            <a:br>
              <a:rPr lang="nl-BE" dirty="0"/>
            </a:br>
            <a:r>
              <a:rPr lang="en-US" sz="2800" dirty="0"/>
              <a:t>Architecture</a:t>
            </a:r>
            <a:endParaRPr lang="nl-BE" sz="2800" dirty="0"/>
          </a:p>
        </p:txBody>
      </p:sp>
      <p:sp>
        <p:nvSpPr>
          <p:cNvPr id="3" name="Slide Number Placeholder 2">
            <a:extLst>
              <a:ext uri="{FF2B5EF4-FFF2-40B4-BE49-F238E27FC236}">
                <a16:creationId xmlns:a16="http://schemas.microsoft.com/office/drawing/2014/main" id="{61079BB5-ADB8-58D0-59D0-D989072B85B7}"/>
              </a:ext>
            </a:extLst>
          </p:cNvPr>
          <p:cNvSpPr>
            <a:spLocks noGrp="1"/>
          </p:cNvSpPr>
          <p:nvPr>
            <p:ph type="sldNum" sz="quarter" idx="25"/>
          </p:nvPr>
        </p:nvSpPr>
        <p:spPr/>
        <p:txBody>
          <a:bodyPr/>
          <a:lstStyle/>
          <a:p>
            <a:fld id="{8B70248A-FD0F-534C-919E-E8EB9B0FC062}" type="slidenum">
              <a:rPr lang="en-BE" smtClean="0"/>
              <a:pPr/>
              <a:t>48</a:t>
            </a:fld>
            <a:endParaRPr lang="en-BE"/>
          </a:p>
        </p:txBody>
      </p:sp>
      <p:pic>
        <p:nvPicPr>
          <p:cNvPr id="7" name="Picture 6" descr="A diagram of a dog&#10;&#10;AI-generated content may be incorrect.">
            <a:extLst>
              <a:ext uri="{FF2B5EF4-FFF2-40B4-BE49-F238E27FC236}">
                <a16:creationId xmlns:a16="http://schemas.microsoft.com/office/drawing/2014/main" id="{F62936AB-9BAE-8449-E593-F70249978E0E}"/>
              </a:ext>
            </a:extLst>
          </p:cNvPr>
          <p:cNvPicPr>
            <a:picLocks noChangeAspect="1"/>
          </p:cNvPicPr>
          <p:nvPr/>
        </p:nvPicPr>
        <p:blipFill>
          <a:blip r:embed="rId3"/>
          <a:stretch>
            <a:fillRect/>
          </a:stretch>
        </p:blipFill>
        <p:spPr>
          <a:xfrm>
            <a:off x="985123" y="1295878"/>
            <a:ext cx="10221751" cy="5172797"/>
          </a:xfrm>
          <a:prstGeom prst="rect">
            <a:avLst/>
          </a:prstGeom>
        </p:spPr>
      </p:pic>
    </p:spTree>
    <p:extLst>
      <p:ext uri="{BB962C8B-B14F-4D97-AF65-F5344CB8AC3E}">
        <p14:creationId xmlns:p14="http://schemas.microsoft.com/office/powerpoint/2010/main" val="614026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C56CA-77F2-A059-C578-119F195301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4B8F4-A6FB-895F-E57A-45171ABE218D}"/>
              </a:ext>
            </a:extLst>
          </p:cNvPr>
          <p:cNvSpPr>
            <a:spLocks noGrp="1"/>
          </p:cNvSpPr>
          <p:nvPr>
            <p:ph type="title"/>
          </p:nvPr>
        </p:nvSpPr>
        <p:spPr/>
        <p:txBody>
          <a:bodyPr/>
          <a:lstStyle/>
          <a:p>
            <a:r>
              <a:rPr lang="nl-BE" dirty="0"/>
              <a:t>BLIP</a:t>
            </a:r>
            <a:br>
              <a:rPr lang="nl-BE" dirty="0"/>
            </a:br>
            <a:r>
              <a:rPr lang="en-US" sz="2800" dirty="0"/>
              <a:t>Pretraining objectives</a:t>
            </a:r>
            <a:endParaRPr lang="nl-BE" sz="2800" dirty="0"/>
          </a:p>
        </p:txBody>
      </p:sp>
      <p:sp>
        <p:nvSpPr>
          <p:cNvPr id="3" name="Slide Number Placeholder 2">
            <a:extLst>
              <a:ext uri="{FF2B5EF4-FFF2-40B4-BE49-F238E27FC236}">
                <a16:creationId xmlns:a16="http://schemas.microsoft.com/office/drawing/2014/main" id="{3EF6429A-1211-9B32-92E7-6D1ED6D4BC09}"/>
              </a:ext>
            </a:extLst>
          </p:cNvPr>
          <p:cNvSpPr>
            <a:spLocks noGrp="1"/>
          </p:cNvSpPr>
          <p:nvPr>
            <p:ph type="sldNum" sz="quarter" idx="25"/>
          </p:nvPr>
        </p:nvSpPr>
        <p:spPr/>
        <p:txBody>
          <a:bodyPr/>
          <a:lstStyle/>
          <a:p>
            <a:fld id="{8B70248A-FD0F-534C-919E-E8EB9B0FC062}" type="slidenum">
              <a:rPr lang="en-BE" smtClean="0"/>
              <a:pPr/>
              <a:t>49</a:t>
            </a:fld>
            <a:endParaRPr lang="en-BE"/>
          </a:p>
        </p:txBody>
      </p:sp>
      <p:sp>
        <p:nvSpPr>
          <p:cNvPr id="4" name="Text Placeholder 3">
            <a:extLst>
              <a:ext uri="{FF2B5EF4-FFF2-40B4-BE49-F238E27FC236}">
                <a16:creationId xmlns:a16="http://schemas.microsoft.com/office/drawing/2014/main" id="{6219F586-1EB6-18BF-9756-647D97BB3078}"/>
              </a:ext>
            </a:extLst>
          </p:cNvPr>
          <p:cNvSpPr>
            <a:spLocks noGrp="1"/>
          </p:cNvSpPr>
          <p:nvPr>
            <p:ph type="body" sz="quarter" idx="31"/>
          </p:nvPr>
        </p:nvSpPr>
        <p:spPr/>
        <p:txBody>
          <a:bodyPr>
            <a:normAutofit/>
          </a:bodyPr>
          <a:lstStyle/>
          <a:p>
            <a:br>
              <a:rPr lang="en-US" sz="2200" dirty="0">
                <a:latin typeface="+mj-lt"/>
              </a:rPr>
            </a:br>
            <a:br>
              <a:rPr lang="en-US" sz="2200" dirty="0">
                <a:latin typeface="+mj-lt"/>
              </a:rPr>
            </a:br>
            <a:br>
              <a:rPr lang="en-US" sz="2200" dirty="0">
                <a:latin typeface="+mj-lt"/>
              </a:rPr>
            </a:br>
            <a:endParaRPr lang="en-US" sz="2200" dirty="0">
              <a:latin typeface="+mj-lt"/>
            </a:endParaRPr>
          </a:p>
          <a:p>
            <a:endParaRPr lang="en-US" sz="2200" dirty="0">
              <a:latin typeface="+mj-lt"/>
            </a:endParaRPr>
          </a:p>
          <a:p>
            <a:r>
              <a:rPr lang="en-US" sz="2200" dirty="0">
                <a:latin typeface="+mj-lt"/>
              </a:rPr>
              <a:t>BLIP introduces three complementary pretraining </a:t>
            </a:r>
            <a:br>
              <a:rPr lang="en-US" sz="2200" dirty="0">
                <a:latin typeface="+mj-lt"/>
              </a:rPr>
            </a:br>
            <a:r>
              <a:rPr lang="en-US" sz="2200" dirty="0">
                <a:latin typeface="+mj-lt"/>
              </a:rPr>
              <a:t>objectives, enabling both alignment and generation:</a:t>
            </a:r>
          </a:p>
          <a:p>
            <a:pPr marL="342900" indent="-342900">
              <a:buFont typeface="Arial" panose="020B0604020202020204" pitchFamily="34" charset="0"/>
              <a:buChar char="•"/>
            </a:pPr>
            <a:r>
              <a:rPr lang="en-US" sz="2200" b="1" dirty="0">
                <a:latin typeface="+mj-lt"/>
              </a:rPr>
              <a:t>Image–Text Contrastive Learning (ITC) </a:t>
            </a:r>
            <a:r>
              <a:rPr lang="en-US" sz="2200" dirty="0">
                <a:latin typeface="+mj-lt"/>
              </a:rPr>
              <a:t>which learns a shared embedding space by pulling matched image–text pairs together and pushing mismatched ones apart</a:t>
            </a:r>
          </a:p>
          <a:p>
            <a:pPr marL="342900" indent="-342900">
              <a:buFont typeface="Arial" panose="020B0604020202020204" pitchFamily="34" charset="0"/>
              <a:buChar char="•"/>
            </a:pPr>
            <a:r>
              <a:rPr lang="en-US" sz="2200" b="1" dirty="0">
                <a:latin typeface="+mj-lt"/>
              </a:rPr>
              <a:t>Image–Text Matching (ITM) </a:t>
            </a:r>
            <a:r>
              <a:rPr lang="en-US" sz="2200" dirty="0">
                <a:latin typeface="+mj-lt"/>
              </a:rPr>
              <a:t>helps the model learn to classify whether a given image and text match which </a:t>
            </a:r>
            <a:r>
              <a:rPr lang="en-US" sz="2200" b="1" dirty="0">
                <a:latin typeface="+mj-lt"/>
              </a:rPr>
              <a:t>s</a:t>
            </a:r>
            <a:r>
              <a:rPr lang="en-US" sz="2200" dirty="0">
                <a:latin typeface="+mj-lt"/>
              </a:rPr>
              <a:t>trengthens cross-modal alignment</a:t>
            </a:r>
          </a:p>
          <a:p>
            <a:pPr marL="342900" indent="-342900">
              <a:buFont typeface="Arial" panose="020B0604020202020204" pitchFamily="34" charset="0"/>
              <a:buChar char="•"/>
            </a:pPr>
            <a:r>
              <a:rPr lang="en-US" sz="2200" b="1" dirty="0">
                <a:latin typeface="+mj-lt"/>
              </a:rPr>
              <a:t>Image Captioning (LM) </a:t>
            </a:r>
            <a:r>
              <a:rPr lang="en-US" sz="2200" dirty="0">
                <a:latin typeface="+mj-lt"/>
              </a:rPr>
              <a:t> through which the model learns to generate a caption conditioned on an image and become good at image-to-text generation</a:t>
            </a:r>
            <a:endParaRPr lang="en-US" sz="2200" b="1" dirty="0">
              <a:latin typeface="+mj-lt"/>
            </a:endParaRPr>
          </a:p>
          <a:p>
            <a:endParaRPr lang="en-US" sz="2000" dirty="0"/>
          </a:p>
          <a:p>
            <a:endParaRPr lang="en-US" sz="2000" dirty="0"/>
          </a:p>
          <a:p>
            <a:endParaRPr lang="en-US" sz="2200" dirty="0">
              <a:latin typeface="+mj-lt"/>
            </a:endParaRPr>
          </a:p>
          <a:p>
            <a:endParaRPr lang="en-US" sz="2200" dirty="0">
              <a:latin typeface="+mj-lt"/>
            </a:endParaRPr>
          </a:p>
          <a:p>
            <a:pPr marL="342900" indent="-342900">
              <a:buFont typeface="Arial" panose="020B0604020202020204" pitchFamily="34" charset="0"/>
              <a:buChar char="•"/>
            </a:pPr>
            <a:endParaRPr lang="nl-BE" sz="2200" dirty="0">
              <a:latin typeface="+mj-lt"/>
            </a:endParaRPr>
          </a:p>
        </p:txBody>
      </p:sp>
      <p:pic>
        <p:nvPicPr>
          <p:cNvPr id="5" name="Picture 4" descr="A diagram of a dog&#10;&#10;AI-generated content may be incorrect.">
            <a:extLst>
              <a:ext uri="{FF2B5EF4-FFF2-40B4-BE49-F238E27FC236}">
                <a16:creationId xmlns:a16="http://schemas.microsoft.com/office/drawing/2014/main" id="{08F062C1-C651-3C64-F59C-903F91F8176C}"/>
              </a:ext>
            </a:extLst>
          </p:cNvPr>
          <p:cNvPicPr>
            <a:picLocks noChangeAspect="1"/>
          </p:cNvPicPr>
          <p:nvPr/>
        </p:nvPicPr>
        <p:blipFill>
          <a:blip r:embed="rId3"/>
          <a:stretch>
            <a:fillRect/>
          </a:stretch>
        </p:blipFill>
        <p:spPr>
          <a:xfrm>
            <a:off x="5762171" y="112326"/>
            <a:ext cx="6141389" cy="3107898"/>
          </a:xfrm>
          <a:prstGeom prst="rect">
            <a:avLst/>
          </a:prstGeom>
        </p:spPr>
      </p:pic>
    </p:spTree>
    <p:extLst>
      <p:ext uri="{BB962C8B-B14F-4D97-AF65-F5344CB8AC3E}">
        <p14:creationId xmlns:p14="http://schemas.microsoft.com/office/powerpoint/2010/main" val="25703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8C74-5EDD-B853-3A8D-01F596892235}"/>
              </a:ext>
            </a:extLst>
          </p:cNvPr>
          <p:cNvSpPr>
            <a:spLocks noGrp="1"/>
          </p:cNvSpPr>
          <p:nvPr>
            <p:ph type="title"/>
          </p:nvPr>
        </p:nvSpPr>
        <p:spPr/>
        <p:txBody>
          <a:bodyPr/>
          <a:lstStyle/>
          <a:p>
            <a:r>
              <a:rPr lang="nl-BE" dirty="0"/>
              <a:t>Seq2seq </a:t>
            </a:r>
            <a:r>
              <a:rPr lang="nl-BE" dirty="0" err="1"/>
              <a:t>with</a:t>
            </a:r>
            <a:r>
              <a:rPr lang="nl-BE" dirty="0"/>
              <a:t> Attention</a:t>
            </a:r>
          </a:p>
        </p:txBody>
      </p:sp>
      <p:sp>
        <p:nvSpPr>
          <p:cNvPr id="3" name="Slide Number Placeholder 2">
            <a:extLst>
              <a:ext uri="{FF2B5EF4-FFF2-40B4-BE49-F238E27FC236}">
                <a16:creationId xmlns:a16="http://schemas.microsoft.com/office/drawing/2014/main" id="{F186281C-DF99-BD87-E84F-41905BBAD8C8}"/>
              </a:ext>
            </a:extLst>
          </p:cNvPr>
          <p:cNvSpPr>
            <a:spLocks noGrp="1"/>
          </p:cNvSpPr>
          <p:nvPr>
            <p:ph type="sldNum" sz="quarter" idx="25"/>
          </p:nvPr>
        </p:nvSpPr>
        <p:spPr/>
        <p:txBody>
          <a:bodyPr/>
          <a:lstStyle/>
          <a:p>
            <a:fld id="{8B70248A-FD0F-534C-919E-E8EB9B0FC062}" type="slidenum">
              <a:rPr lang="en-BE" smtClean="0"/>
              <a:pPr/>
              <a:t>5</a:t>
            </a:fld>
            <a:endParaRPr lang="en-BE"/>
          </a:p>
        </p:txBody>
      </p:sp>
      <p:pic>
        <p:nvPicPr>
          <p:cNvPr id="2058" name="Picture 10">
            <a:extLst>
              <a:ext uri="{FF2B5EF4-FFF2-40B4-BE49-F238E27FC236}">
                <a16:creationId xmlns:a16="http://schemas.microsoft.com/office/drawing/2014/main" id="{2F8DAD1B-4846-8550-574C-BAE0E1AB1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417" y="1420431"/>
            <a:ext cx="8518220" cy="500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426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65E3-1DE9-6825-CCDA-2FC2E804D955}"/>
              </a:ext>
            </a:extLst>
          </p:cNvPr>
          <p:cNvSpPr>
            <a:spLocks noGrp="1"/>
          </p:cNvSpPr>
          <p:nvPr>
            <p:ph type="title"/>
          </p:nvPr>
        </p:nvSpPr>
        <p:spPr/>
        <p:txBody>
          <a:bodyPr/>
          <a:lstStyle/>
          <a:p>
            <a:r>
              <a:rPr lang="nl-BE" dirty="0"/>
              <a:t>BLIP-2</a:t>
            </a:r>
          </a:p>
        </p:txBody>
      </p:sp>
      <p:sp>
        <p:nvSpPr>
          <p:cNvPr id="3" name="Slide Number Placeholder 2">
            <a:extLst>
              <a:ext uri="{FF2B5EF4-FFF2-40B4-BE49-F238E27FC236}">
                <a16:creationId xmlns:a16="http://schemas.microsoft.com/office/drawing/2014/main" id="{2E66D3D4-8E33-FB1C-C85B-BA7FA78EFEEA}"/>
              </a:ext>
            </a:extLst>
          </p:cNvPr>
          <p:cNvSpPr>
            <a:spLocks noGrp="1"/>
          </p:cNvSpPr>
          <p:nvPr>
            <p:ph type="sldNum" sz="quarter" idx="25"/>
          </p:nvPr>
        </p:nvSpPr>
        <p:spPr/>
        <p:txBody>
          <a:bodyPr/>
          <a:lstStyle/>
          <a:p>
            <a:fld id="{8B70248A-FD0F-534C-919E-E8EB9B0FC062}" type="slidenum">
              <a:rPr lang="en-BE" smtClean="0"/>
              <a:pPr/>
              <a:t>50</a:t>
            </a:fld>
            <a:endParaRPr lang="en-BE"/>
          </a:p>
        </p:txBody>
      </p:sp>
      <p:sp>
        <p:nvSpPr>
          <p:cNvPr id="4" name="Text Placeholder 3">
            <a:extLst>
              <a:ext uri="{FF2B5EF4-FFF2-40B4-BE49-F238E27FC236}">
                <a16:creationId xmlns:a16="http://schemas.microsoft.com/office/drawing/2014/main" id="{A05B7770-7DB7-B04F-EC82-966EED015CF6}"/>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BLIP can understand and generate text about images, but it </a:t>
            </a:r>
            <a:r>
              <a:rPr lang="en-US" sz="2200" b="1" dirty="0">
                <a:latin typeface="+mj-lt"/>
              </a:rPr>
              <a:t>cannot easily use existing LLMs</a:t>
            </a:r>
            <a:r>
              <a:rPr lang="en-US" sz="2200" dirty="0">
                <a:latin typeface="+mj-lt"/>
              </a:rPr>
              <a:t> because connecting vision to an LLM normally requires expensive retraining</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BLIP-2 provides a cheap and efficient way to give an LLM visual understanding </a:t>
            </a:r>
            <a:r>
              <a:rPr lang="en-US" sz="2200" b="1" dirty="0">
                <a:latin typeface="+mj-lt"/>
              </a:rPr>
              <a:t>without retraining the LLM</a:t>
            </a:r>
            <a:endParaRPr lang="en-US" sz="2200" dirty="0">
              <a:latin typeface="+mj-lt"/>
            </a:endParaRPr>
          </a:p>
          <a:p>
            <a:pPr marL="702900" lvl="1" indent="-342900"/>
            <a:r>
              <a:rPr lang="en-US" sz="2200" dirty="0">
                <a:latin typeface="+mj-lt"/>
              </a:rPr>
              <a:t>It uses a small bridging module that </a:t>
            </a:r>
            <a:r>
              <a:rPr lang="en-US" sz="2200" b="1" dirty="0">
                <a:latin typeface="+mj-lt"/>
              </a:rPr>
              <a:t>translates visual information into a form an LLM can understand</a:t>
            </a:r>
          </a:p>
          <a:p>
            <a:pPr marL="702900" lvl="1" indent="-342900"/>
            <a:r>
              <a:rPr lang="en-US" sz="2200" dirty="0">
                <a:latin typeface="+mj-lt"/>
              </a:rPr>
              <a:t>The LLM stays frozen but can now answer questions about images or describe them</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BLIP-2 showed that vision can be added on top of existing LLMs, inspiring models like GPT-4, Gemini, and </a:t>
            </a:r>
            <a:r>
              <a:rPr lang="en-US" sz="2200" dirty="0" err="1">
                <a:latin typeface="+mj-lt"/>
              </a:rPr>
              <a:t>LLaVA</a:t>
            </a:r>
            <a:endParaRPr lang="en-US" sz="2200" dirty="0">
              <a:latin typeface="+mj-lt"/>
            </a:endParaRPr>
          </a:p>
          <a:p>
            <a:endParaRPr lang="nl-BE" dirty="0"/>
          </a:p>
        </p:txBody>
      </p:sp>
    </p:spTree>
    <p:extLst>
      <p:ext uri="{BB962C8B-B14F-4D97-AF65-F5344CB8AC3E}">
        <p14:creationId xmlns:p14="http://schemas.microsoft.com/office/powerpoint/2010/main" val="4111155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209A-9365-34B7-44C8-395B40F9A5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6C46DE-1CA3-E443-689E-34398403CCAA}"/>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9FB4B7A6-8CE4-3E7C-57BA-D2C339D01189}"/>
              </a:ext>
            </a:extLst>
          </p:cNvPr>
          <p:cNvSpPr txBox="1">
            <a:spLocks/>
          </p:cNvSpPr>
          <p:nvPr/>
        </p:nvSpPr>
        <p:spPr>
          <a:xfrm>
            <a:off x="0" y="2870994"/>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Exam Info</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21151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3263-DCF5-F970-9031-71762BFF600C}"/>
              </a:ext>
            </a:extLst>
          </p:cNvPr>
          <p:cNvSpPr>
            <a:spLocks noGrp="1"/>
          </p:cNvSpPr>
          <p:nvPr>
            <p:ph type="title"/>
          </p:nvPr>
        </p:nvSpPr>
        <p:spPr/>
        <p:txBody>
          <a:bodyPr/>
          <a:lstStyle/>
          <a:p>
            <a:r>
              <a:rPr lang="en-US" dirty="0"/>
              <a:t>Exam info</a:t>
            </a:r>
            <a:br>
              <a:rPr lang="en-US" dirty="0"/>
            </a:br>
            <a:r>
              <a:rPr lang="en-US" sz="2800" dirty="0"/>
              <a:t>(more information will be published on Canvas)</a:t>
            </a:r>
            <a:endParaRPr lang="en-US" dirty="0"/>
          </a:p>
        </p:txBody>
      </p:sp>
      <p:sp>
        <p:nvSpPr>
          <p:cNvPr id="3" name="Slide Number Placeholder 2">
            <a:extLst>
              <a:ext uri="{FF2B5EF4-FFF2-40B4-BE49-F238E27FC236}">
                <a16:creationId xmlns:a16="http://schemas.microsoft.com/office/drawing/2014/main" id="{BAD69023-530A-FB0C-975D-596DA79C5120}"/>
              </a:ext>
            </a:extLst>
          </p:cNvPr>
          <p:cNvSpPr>
            <a:spLocks noGrp="1"/>
          </p:cNvSpPr>
          <p:nvPr>
            <p:ph type="sldNum" sz="quarter" idx="25"/>
          </p:nvPr>
        </p:nvSpPr>
        <p:spPr/>
        <p:txBody>
          <a:bodyPr/>
          <a:lstStyle/>
          <a:p>
            <a:fld id="{8B70248A-FD0F-534C-919E-E8EB9B0FC062}" type="slidenum">
              <a:rPr lang="en-BE" smtClean="0"/>
              <a:pPr/>
              <a:t>52</a:t>
            </a:fld>
            <a:endParaRPr lang="en-BE"/>
          </a:p>
        </p:txBody>
      </p:sp>
      <p:sp>
        <p:nvSpPr>
          <p:cNvPr id="4" name="Text Placeholder 3">
            <a:extLst>
              <a:ext uri="{FF2B5EF4-FFF2-40B4-BE49-F238E27FC236}">
                <a16:creationId xmlns:a16="http://schemas.microsoft.com/office/drawing/2014/main" id="{4142E846-96CB-B54E-1857-8E57B59F20FD}"/>
              </a:ext>
            </a:extLst>
          </p:cNvPr>
          <p:cNvSpPr>
            <a:spLocks noGrp="1"/>
          </p:cNvSpPr>
          <p:nvPr>
            <p:ph type="body" sz="quarter" idx="31"/>
          </p:nvPr>
        </p:nvSpPr>
        <p:spPr/>
        <p:txBody>
          <a:bodyPr/>
          <a:lstStyle/>
          <a:p>
            <a:r>
              <a:rPr lang="en-US" b="1" dirty="0">
                <a:latin typeface="+mj-lt"/>
              </a:rPr>
              <a:t>PE challenges (60%)</a:t>
            </a:r>
          </a:p>
          <a:p>
            <a:pPr marL="342900" indent="-342900">
              <a:buFont typeface="Wingdings 3" panose="05040102010807070707" pitchFamily="18" charset="2"/>
              <a:buChar char="à"/>
            </a:pPr>
            <a:r>
              <a:rPr lang="en-US" dirty="0">
                <a:latin typeface="+mj-lt"/>
              </a:rPr>
              <a:t>No retake possible</a:t>
            </a:r>
          </a:p>
          <a:p>
            <a:pPr marL="342900" indent="-342900">
              <a:buFont typeface="Wingdings 3" panose="05040102010807070707" pitchFamily="18" charset="2"/>
              <a:buChar char="à"/>
            </a:pPr>
            <a:endParaRPr lang="en-US" dirty="0">
              <a:latin typeface="+mj-lt"/>
            </a:endParaRPr>
          </a:p>
          <a:p>
            <a:r>
              <a:rPr lang="en-US" b="1" dirty="0">
                <a:latin typeface="+mj-lt"/>
              </a:rPr>
              <a:t>Exam (40%)</a:t>
            </a:r>
          </a:p>
          <a:p>
            <a:pPr marL="342900" indent="-342900">
              <a:buFont typeface="Wingdings 3" panose="05040102010807070707" pitchFamily="18" charset="2"/>
              <a:buChar char="à"/>
            </a:pPr>
            <a:r>
              <a:rPr lang="en-US" dirty="0">
                <a:latin typeface="+mj-lt"/>
              </a:rPr>
              <a:t>Proctorio-based, closed book, @campus exam!</a:t>
            </a:r>
          </a:p>
          <a:p>
            <a:pPr marL="342900" indent="-342900">
              <a:buFont typeface="Wingdings 3" panose="05040102010807070707" pitchFamily="18" charset="2"/>
              <a:buChar char="à"/>
            </a:pPr>
            <a:r>
              <a:rPr lang="en-US" dirty="0">
                <a:latin typeface="+mj-lt"/>
              </a:rPr>
              <a:t>Max. 2 hours (inclusive)</a:t>
            </a:r>
          </a:p>
          <a:p>
            <a:endParaRPr lang="en-US" dirty="0">
              <a:latin typeface="+mj-lt"/>
            </a:endParaRPr>
          </a:p>
          <a:p>
            <a:pPr marL="342900" indent="-342900">
              <a:buFont typeface="Wingdings 3" panose="05040102010807070707" pitchFamily="18" charset="2"/>
              <a:buChar char="à"/>
            </a:pPr>
            <a:r>
              <a:rPr lang="en-US" dirty="0">
                <a:latin typeface="+mj-lt"/>
              </a:rPr>
              <a:t>Question types:</a:t>
            </a:r>
          </a:p>
          <a:p>
            <a:pPr marL="702900" lvl="1" indent="-342900">
              <a:buFont typeface="Wingdings 3" panose="05040102010807070707" pitchFamily="18" charset="2"/>
              <a:buChar char="à"/>
            </a:pPr>
            <a:r>
              <a:rPr lang="en-US" dirty="0">
                <a:latin typeface="+mj-lt"/>
              </a:rPr>
              <a:t>Open questions (15%)</a:t>
            </a:r>
          </a:p>
          <a:p>
            <a:pPr marL="702900" lvl="1" indent="-342900">
              <a:buFont typeface="Wingdings 3" panose="05040102010807070707" pitchFamily="18" charset="2"/>
              <a:buChar char="à"/>
            </a:pPr>
            <a:r>
              <a:rPr lang="en-US" dirty="0">
                <a:latin typeface="+mj-lt"/>
              </a:rPr>
              <a:t>Multiple choice, fill-in-the-blanks, connect the description to the concept (25%)</a:t>
            </a:r>
          </a:p>
          <a:p>
            <a:pPr marL="1062900" lvl="2" indent="-342900"/>
            <a:r>
              <a:rPr lang="en-US" dirty="0">
                <a:latin typeface="+mj-lt"/>
              </a:rPr>
              <a:t>No correction for guessing</a:t>
            </a:r>
          </a:p>
          <a:p>
            <a:pPr marL="342900" indent="-34290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2140540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CA8A9-C971-DBE7-49AF-B069F3ED97D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D10FA1-A9A4-66C3-F439-1043DCB73EDA}"/>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9286F233-E584-1CC7-7683-10EB26763015}"/>
              </a:ext>
            </a:extLst>
          </p:cNvPr>
          <p:cNvSpPr txBox="1">
            <a:spLocks/>
          </p:cNvSpPr>
          <p:nvPr/>
        </p:nvSpPr>
        <p:spPr>
          <a:xfrm>
            <a:off x="541280" y="3429000"/>
            <a:ext cx="8234524"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1026" name="Picture 2" descr="That's All Folks… | The Book Chamber">
            <a:extLst>
              <a:ext uri="{FF2B5EF4-FFF2-40B4-BE49-F238E27FC236}">
                <a16:creationId xmlns:a16="http://schemas.microsoft.com/office/drawing/2014/main" id="{43FE4C6B-7131-463C-09F0-40FA58802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08623" cy="685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95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hart, radar chart&#10;&#10;Description automatically generated">
            <a:extLst>
              <a:ext uri="{FF2B5EF4-FFF2-40B4-BE49-F238E27FC236}">
                <a16:creationId xmlns:a16="http://schemas.microsoft.com/office/drawing/2014/main" id="{59FF621E-F61F-1E9A-0F36-E0336D7B4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90" y="1280408"/>
            <a:ext cx="5796909" cy="539363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20836A0-C2D3-9161-9C5B-73F96B666746}"/>
              </a:ext>
            </a:extLst>
          </p:cNvPr>
          <p:cNvSpPr>
            <a:spLocks noGrp="1"/>
          </p:cNvSpPr>
          <p:nvPr>
            <p:ph type="sldNum" sz="quarter" idx="25"/>
          </p:nvPr>
        </p:nvSpPr>
        <p:spPr/>
        <p:txBody>
          <a:bodyPr/>
          <a:lstStyle/>
          <a:p>
            <a:fld id="{8B70248A-FD0F-534C-919E-E8EB9B0FC062}" type="slidenum">
              <a:rPr lang="en-BE" smtClean="0"/>
              <a:pPr/>
              <a:t>6</a:t>
            </a:fld>
            <a:endParaRPr lang="en-BE"/>
          </a:p>
        </p:txBody>
      </p:sp>
      <p:sp>
        <p:nvSpPr>
          <p:cNvPr id="4" name="Text Placeholder 3">
            <a:extLst>
              <a:ext uri="{FF2B5EF4-FFF2-40B4-BE49-F238E27FC236}">
                <a16:creationId xmlns:a16="http://schemas.microsoft.com/office/drawing/2014/main" id="{1DC1496A-0CF4-EC41-D267-00130F18EADB}"/>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Cross-attention introduced a powerful</a:t>
            </a:r>
            <a:br>
              <a:rPr lang="en-US" sz="2200" dirty="0">
                <a:latin typeface="+mj-lt"/>
              </a:rPr>
            </a:br>
            <a:r>
              <a:rPr lang="en-US" sz="2200" dirty="0">
                <a:latin typeface="+mj-lt"/>
              </a:rPr>
              <a:t>idea: allowing</a:t>
            </a:r>
            <a:r>
              <a:rPr lang="en-US" sz="2200" b="1" dirty="0">
                <a:latin typeface="+mj-lt"/>
              </a:rPr>
              <a:t> each token from </a:t>
            </a:r>
            <a:br>
              <a:rPr lang="en-US" sz="2200" b="1" dirty="0">
                <a:latin typeface="+mj-lt"/>
              </a:rPr>
            </a:br>
            <a:r>
              <a:rPr lang="en-US" sz="2200" b="1" dirty="0">
                <a:latin typeface="+mj-lt"/>
              </a:rPr>
              <a:t>the output sequence to look at any </a:t>
            </a:r>
            <a:br>
              <a:rPr lang="en-US" sz="2200" b="1" dirty="0">
                <a:latin typeface="+mj-lt"/>
              </a:rPr>
            </a:br>
            <a:r>
              <a:rPr lang="en-US" sz="2200" b="1" dirty="0">
                <a:latin typeface="+mj-lt"/>
              </a:rPr>
              <a:t>token from the input sequence </a:t>
            </a:r>
            <a:r>
              <a:rPr lang="en-US" sz="2200" dirty="0">
                <a:latin typeface="+mj-lt"/>
              </a:rPr>
              <a:t>to learn </a:t>
            </a:r>
            <a:br>
              <a:rPr lang="en-US" sz="2200" dirty="0">
                <a:latin typeface="+mj-lt"/>
              </a:rPr>
            </a:br>
            <a:r>
              <a:rPr lang="en-US" sz="2200" dirty="0">
                <a:latin typeface="+mj-lt"/>
              </a:rPr>
              <a:t>the mapping from input to output</a:t>
            </a:r>
          </a:p>
          <a:p>
            <a:pPr marL="702900" lvl="1" indent="-342900"/>
            <a:r>
              <a:rPr lang="en-US" sz="2200" dirty="0">
                <a:latin typeface="+mj-lt"/>
              </a:rPr>
              <a:t>More powerful than the recurrent</a:t>
            </a:r>
            <a:br>
              <a:rPr lang="en-US" sz="2200" dirty="0">
                <a:latin typeface="+mj-lt"/>
              </a:rPr>
            </a:br>
            <a:r>
              <a:rPr lang="en-US" sz="2200" dirty="0">
                <a:latin typeface="+mj-lt"/>
              </a:rPr>
              <a:t>structure around it!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Self-attention allows </a:t>
            </a:r>
            <a:r>
              <a:rPr lang="en-US" sz="2200" b="1" dirty="0">
                <a:latin typeface="+mj-lt"/>
              </a:rPr>
              <a:t>each token </a:t>
            </a:r>
            <a:r>
              <a:rPr lang="en-US" sz="2200" dirty="0">
                <a:latin typeface="+mj-lt"/>
              </a:rPr>
              <a:t>in a</a:t>
            </a:r>
            <a:br>
              <a:rPr lang="en-US" sz="2200" dirty="0">
                <a:latin typeface="+mj-lt"/>
              </a:rPr>
            </a:br>
            <a:r>
              <a:rPr lang="en-US" sz="2200" dirty="0">
                <a:latin typeface="+mj-lt"/>
              </a:rPr>
              <a:t>sequence to </a:t>
            </a:r>
            <a:r>
              <a:rPr lang="en-US" sz="2200" b="1" dirty="0">
                <a:latin typeface="+mj-lt"/>
              </a:rPr>
              <a:t>look at all other tokens</a:t>
            </a:r>
            <a:br>
              <a:rPr lang="en-US" sz="2200" b="1" dirty="0">
                <a:latin typeface="+mj-lt"/>
              </a:rPr>
            </a:br>
            <a:r>
              <a:rPr lang="en-US" sz="2200" dirty="0">
                <a:latin typeface="+mj-lt"/>
              </a:rPr>
              <a:t>in the </a:t>
            </a:r>
            <a:r>
              <a:rPr lang="en-US" sz="2200" b="1" dirty="0">
                <a:latin typeface="+mj-lt"/>
              </a:rPr>
              <a:t>same sequence </a:t>
            </a:r>
            <a:r>
              <a:rPr lang="en-US" sz="2200" dirty="0">
                <a:latin typeface="+mj-lt"/>
              </a:rPr>
              <a:t>to decide which</a:t>
            </a:r>
            <a:br>
              <a:rPr lang="en-US" sz="2200" dirty="0">
                <a:latin typeface="+mj-lt"/>
              </a:rPr>
            </a:br>
            <a:r>
              <a:rPr lang="en-US" sz="2200" dirty="0">
                <a:latin typeface="+mj-lt"/>
              </a:rPr>
              <a:t>ones are most relevant for understanding</a:t>
            </a:r>
            <a:br>
              <a:rPr lang="en-US" sz="2200" dirty="0">
                <a:latin typeface="+mj-lt"/>
              </a:rPr>
            </a:br>
            <a:r>
              <a:rPr lang="en-US" sz="2200" dirty="0">
                <a:latin typeface="+mj-lt"/>
              </a:rPr>
              <a:t>its meaning</a:t>
            </a:r>
            <a:br>
              <a:rPr lang="en-US" sz="2200" dirty="0">
                <a:latin typeface="+mj-lt"/>
              </a:rPr>
            </a:br>
            <a:endParaRPr lang="en-US" sz="2200" dirty="0">
              <a:latin typeface="+mj-lt"/>
            </a:endParaRPr>
          </a:p>
          <a:p>
            <a:endParaRPr lang="nl-BE" dirty="0"/>
          </a:p>
        </p:txBody>
      </p:sp>
      <p:sp>
        <p:nvSpPr>
          <p:cNvPr id="2" name="Title 1">
            <a:extLst>
              <a:ext uri="{FF2B5EF4-FFF2-40B4-BE49-F238E27FC236}">
                <a16:creationId xmlns:a16="http://schemas.microsoft.com/office/drawing/2014/main" id="{88EB7D12-3796-8A6E-F152-4A4A889D1284}"/>
              </a:ext>
            </a:extLst>
          </p:cNvPr>
          <p:cNvSpPr>
            <a:spLocks noGrp="1"/>
          </p:cNvSpPr>
          <p:nvPr>
            <p:ph type="title"/>
          </p:nvPr>
        </p:nvSpPr>
        <p:spPr/>
        <p:txBody>
          <a:bodyPr/>
          <a:lstStyle/>
          <a:p>
            <a:r>
              <a:rPr lang="nl-BE" dirty="0" err="1"/>
              <a:t>From</a:t>
            </a:r>
            <a:r>
              <a:rPr lang="nl-BE" dirty="0"/>
              <a:t> Cross-Attention </a:t>
            </a:r>
            <a:r>
              <a:rPr lang="nl-BE" dirty="0" err="1"/>
              <a:t>to</a:t>
            </a:r>
            <a:r>
              <a:rPr lang="nl-BE" dirty="0"/>
              <a:t> </a:t>
            </a:r>
            <a:r>
              <a:rPr lang="nl-BE" dirty="0" err="1"/>
              <a:t>Self</a:t>
            </a:r>
            <a:r>
              <a:rPr lang="nl-BE" dirty="0"/>
              <a:t>-Attention</a:t>
            </a:r>
          </a:p>
        </p:txBody>
      </p:sp>
    </p:spTree>
    <p:extLst>
      <p:ext uri="{BB962C8B-B14F-4D97-AF65-F5344CB8AC3E}">
        <p14:creationId xmlns:p14="http://schemas.microsoft.com/office/powerpoint/2010/main" val="196503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8E7B9-2A15-32D7-146A-5CE6B1431FBF}"/>
            </a:ext>
          </a:extLst>
        </p:cNvPr>
        <p:cNvGrpSpPr/>
        <p:nvPr/>
      </p:nvGrpSpPr>
      <p:grpSpPr>
        <a:xfrm>
          <a:off x="0" y="0"/>
          <a:ext cx="0" cy="0"/>
          <a:chOff x="0" y="0"/>
          <a:chExt cx="0" cy="0"/>
        </a:xfrm>
      </p:grpSpPr>
      <p:pic>
        <p:nvPicPr>
          <p:cNvPr id="6" name="Picture 2" descr="A Beginner's Guide to the Logic of Transformers: Powering Modern AI | by  Anagha Mulloth | Medium">
            <a:extLst>
              <a:ext uri="{FF2B5EF4-FFF2-40B4-BE49-F238E27FC236}">
                <a16:creationId xmlns:a16="http://schemas.microsoft.com/office/drawing/2014/main" id="{118D78A5-CE53-1A3B-5E22-F2CF0F014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46" b="8761"/>
          <a:stretch>
            <a:fillRect/>
          </a:stretch>
        </p:blipFill>
        <p:spPr bwMode="auto">
          <a:xfrm>
            <a:off x="5943281" y="730473"/>
            <a:ext cx="5624605" cy="42236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99254F-9BAD-00F6-43E6-BC9E87577C80}"/>
              </a:ext>
            </a:extLst>
          </p:cNvPr>
          <p:cNvSpPr>
            <a:spLocks noGrp="1"/>
          </p:cNvSpPr>
          <p:nvPr>
            <p:ph type="sldNum" sz="quarter" idx="25"/>
          </p:nvPr>
        </p:nvSpPr>
        <p:spPr/>
        <p:txBody>
          <a:bodyPr/>
          <a:lstStyle/>
          <a:p>
            <a:fld id="{8B70248A-FD0F-534C-919E-E8EB9B0FC062}" type="slidenum">
              <a:rPr lang="en-BE" smtClean="0"/>
              <a:pPr/>
              <a:t>7</a:t>
            </a:fld>
            <a:endParaRPr lang="en-BE"/>
          </a:p>
        </p:txBody>
      </p:sp>
      <p:sp>
        <p:nvSpPr>
          <p:cNvPr id="4" name="Text Placeholder 3">
            <a:extLst>
              <a:ext uri="{FF2B5EF4-FFF2-40B4-BE49-F238E27FC236}">
                <a16:creationId xmlns:a16="http://schemas.microsoft.com/office/drawing/2014/main" id="{2DFCD7A7-3C8A-B57E-1675-A574CA9DC275}"/>
              </a:ext>
            </a:extLst>
          </p:cNvPr>
          <p:cNvSpPr>
            <a:spLocks noGrp="1"/>
          </p:cNvSpPr>
          <p:nvPr>
            <p:ph type="body" sz="quarter" idx="31"/>
          </p:nvPr>
        </p:nvSpPr>
        <p:spPr/>
        <p:txBody>
          <a:bodyPr>
            <a:normAutofit lnSpcReduction="10000"/>
          </a:bodyPr>
          <a:lstStyle/>
          <a:p>
            <a:pPr marL="342900" indent="-342900">
              <a:buFont typeface="Arial" panose="020B0604020202020204" pitchFamily="34" charset="0"/>
              <a:buChar char="•"/>
            </a:pPr>
            <a:r>
              <a:rPr lang="en-US" sz="2200" dirty="0">
                <a:latin typeface="+mj-lt"/>
              </a:rPr>
              <a:t>Each token takes on 3 roles in self-attention:</a:t>
            </a:r>
          </a:p>
          <a:p>
            <a:pPr marL="702900" lvl="1" indent="-342900"/>
            <a:r>
              <a:rPr lang="en-US" sz="2200" b="1" dirty="0">
                <a:latin typeface="+mj-lt"/>
              </a:rPr>
              <a:t>Query</a:t>
            </a:r>
            <a:r>
              <a:rPr lang="en-US" sz="2200" dirty="0">
                <a:latin typeface="+mj-lt"/>
              </a:rPr>
              <a:t>: What information is this</a:t>
            </a:r>
            <a:br>
              <a:rPr lang="en-US" sz="2200" dirty="0">
                <a:latin typeface="+mj-lt"/>
              </a:rPr>
            </a:br>
            <a:r>
              <a:rPr lang="en-US" sz="2200" dirty="0">
                <a:latin typeface="+mj-lt"/>
              </a:rPr>
              <a:t>word looking for? </a:t>
            </a:r>
            <a:r>
              <a:rPr lang="en-US" sz="2200" b="1" dirty="0">
                <a:latin typeface="+mj-lt"/>
              </a:rPr>
              <a:t>(question)</a:t>
            </a:r>
            <a:br>
              <a:rPr lang="en-US" sz="2200" b="1" dirty="0">
                <a:latin typeface="+mj-lt"/>
              </a:rPr>
            </a:br>
            <a:endParaRPr lang="en-US" sz="2200" b="1" dirty="0">
              <a:latin typeface="+mj-lt"/>
            </a:endParaRPr>
          </a:p>
          <a:p>
            <a:pPr marL="702900" lvl="1" indent="-342900"/>
            <a:r>
              <a:rPr lang="en-US" sz="2200" b="1" dirty="0">
                <a:latin typeface="+mj-lt"/>
              </a:rPr>
              <a:t>Key</a:t>
            </a:r>
            <a:r>
              <a:rPr lang="en-US" sz="2200" dirty="0">
                <a:latin typeface="+mj-lt"/>
              </a:rPr>
              <a:t>: What information does this</a:t>
            </a:r>
            <a:br>
              <a:rPr lang="en-US" sz="2200" dirty="0">
                <a:latin typeface="+mj-lt"/>
              </a:rPr>
            </a:br>
            <a:r>
              <a:rPr lang="en-US" sz="2200" dirty="0">
                <a:latin typeface="+mj-lt"/>
              </a:rPr>
              <a:t>word contain? </a:t>
            </a:r>
            <a:r>
              <a:rPr lang="en-US" sz="2200" b="1" dirty="0">
                <a:latin typeface="+mj-lt"/>
              </a:rPr>
              <a:t>(label)</a:t>
            </a:r>
            <a:br>
              <a:rPr lang="en-US" sz="2200" b="1" dirty="0">
                <a:latin typeface="+mj-lt"/>
              </a:rPr>
            </a:br>
            <a:endParaRPr lang="en-US" sz="2200" b="1" dirty="0">
              <a:latin typeface="+mj-lt"/>
            </a:endParaRPr>
          </a:p>
          <a:p>
            <a:pPr marL="702900" lvl="1" indent="-342900"/>
            <a:r>
              <a:rPr lang="en-US" sz="2200" b="1" dirty="0">
                <a:latin typeface="+mj-lt"/>
              </a:rPr>
              <a:t>Value</a:t>
            </a:r>
            <a:r>
              <a:rPr lang="en-US" sz="2200" dirty="0">
                <a:latin typeface="+mj-lt"/>
              </a:rPr>
              <a:t>: The actual content that is </a:t>
            </a:r>
            <a:br>
              <a:rPr lang="en-US" sz="2200" dirty="0">
                <a:latin typeface="+mj-lt"/>
              </a:rPr>
            </a:br>
            <a:r>
              <a:rPr lang="en-US" sz="2200" dirty="0">
                <a:latin typeface="+mj-lt"/>
              </a:rPr>
              <a:t>passed to other words </a:t>
            </a:r>
            <a:r>
              <a:rPr lang="en-US" sz="2200" b="1" dirty="0">
                <a:latin typeface="+mj-lt"/>
              </a:rPr>
              <a:t>(information)</a:t>
            </a:r>
            <a:br>
              <a:rPr lang="en-US" sz="2200" b="1" i="1" dirty="0">
                <a:latin typeface="+mj-lt"/>
              </a:rPr>
            </a:br>
            <a:endParaRPr lang="en-US" sz="2200" b="1" i="1" dirty="0">
              <a:latin typeface="+mj-lt"/>
            </a:endParaRPr>
          </a:p>
          <a:p>
            <a:pPr marL="342900" indent="-342900">
              <a:buFont typeface="Arial" panose="020B0604020202020204" pitchFamily="34" charset="0"/>
              <a:buChar char="•"/>
            </a:pPr>
            <a:r>
              <a:rPr lang="en-US" sz="2200" dirty="0">
                <a:latin typeface="+mj-lt"/>
              </a:rPr>
              <a:t>Self-attention assigns </a:t>
            </a:r>
            <a:r>
              <a:rPr lang="en-US" sz="2200" b="1" dirty="0">
                <a:latin typeface="+mj-lt"/>
              </a:rPr>
              <a:t>attention weights</a:t>
            </a:r>
            <a:br>
              <a:rPr lang="en-US" sz="2200" b="1" dirty="0">
                <a:latin typeface="+mj-lt"/>
              </a:rPr>
            </a:br>
            <a:r>
              <a:rPr lang="en-US" sz="2200" dirty="0">
                <a:latin typeface="+mj-lt"/>
              </a:rPr>
              <a:t>(higher for more relevant words)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token’s new embedding becomes a </a:t>
            </a:r>
            <a:r>
              <a:rPr lang="en-US" sz="2200" b="1" dirty="0">
                <a:latin typeface="+mj-lt"/>
              </a:rPr>
              <a:t>weighted combination</a:t>
            </a:r>
            <a:r>
              <a:rPr lang="en-US" sz="2200" dirty="0">
                <a:latin typeface="+mj-lt"/>
              </a:rPr>
              <a:t> of all the words it attends to</a:t>
            </a:r>
          </a:p>
          <a:p>
            <a:endParaRPr lang="nl-BE" dirty="0"/>
          </a:p>
        </p:txBody>
      </p:sp>
      <p:sp>
        <p:nvSpPr>
          <p:cNvPr id="2" name="Title 1">
            <a:extLst>
              <a:ext uri="{FF2B5EF4-FFF2-40B4-BE49-F238E27FC236}">
                <a16:creationId xmlns:a16="http://schemas.microsoft.com/office/drawing/2014/main" id="{69DF941C-6D2F-D054-7398-71771DFCD343}"/>
              </a:ext>
            </a:extLst>
          </p:cNvPr>
          <p:cNvSpPr>
            <a:spLocks noGrp="1"/>
          </p:cNvSpPr>
          <p:nvPr>
            <p:ph type="title"/>
          </p:nvPr>
        </p:nvSpPr>
        <p:spPr/>
        <p:txBody>
          <a:bodyPr/>
          <a:lstStyle/>
          <a:p>
            <a:r>
              <a:rPr lang="nl-BE" dirty="0" err="1"/>
              <a:t>Self</a:t>
            </a:r>
            <a:r>
              <a:rPr lang="nl-BE" dirty="0"/>
              <a:t>-Attention</a:t>
            </a:r>
          </a:p>
        </p:txBody>
      </p:sp>
    </p:spTree>
    <p:extLst>
      <p:ext uri="{BB962C8B-B14F-4D97-AF65-F5344CB8AC3E}">
        <p14:creationId xmlns:p14="http://schemas.microsoft.com/office/powerpoint/2010/main" val="1429391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38467-89B5-467E-BC5D-28787FD635C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E012D8-E59F-3EE3-66F5-8DC35720937B}"/>
              </a:ext>
            </a:extLst>
          </p:cNvPr>
          <p:cNvSpPr>
            <a:spLocks noGrp="1"/>
          </p:cNvSpPr>
          <p:nvPr>
            <p:ph type="sldNum" sz="quarter" idx="25"/>
          </p:nvPr>
        </p:nvSpPr>
        <p:spPr/>
        <p:txBody>
          <a:bodyPr/>
          <a:lstStyle/>
          <a:p>
            <a:fld id="{8B70248A-FD0F-534C-919E-E8EB9B0FC062}" type="slidenum">
              <a:rPr lang="en-BE" smtClean="0"/>
              <a:pPr/>
              <a:t>8</a:t>
            </a:fld>
            <a:endParaRPr lang="en-BE"/>
          </a:p>
        </p:txBody>
      </p:sp>
      <p:sp>
        <p:nvSpPr>
          <p:cNvPr id="4" name="Text Placeholder 3">
            <a:extLst>
              <a:ext uri="{FF2B5EF4-FFF2-40B4-BE49-F238E27FC236}">
                <a16:creationId xmlns:a16="http://schemas.microsoft.com/office/drawing/2014/main" id="{98679763-CB82-9246-8D48-1483DAE2FFF0}"/>
              </a:ext>
            </a:extLst>
          </p:cNvPr>
          <p:cNvSpPr>
            <a:spLocks noGrp="1"/>
          </p:cNvSpPr>
          <p:nvPr>
            <p:ph type="body" sz="quarter" idx="31"/>
          </p:nvPr>
        </p:nvSpPr>
        <p:spPr>
          <a:xfrm>
            <a:off x="515936" y="1628775"/>
            <a:ext cx="11160127" cy="5035176"/>
          </a:xfrm>
        </p:spPr>
        <p:txBody>
          <a:bodyPr/>
          <a:lstStyle/>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r>
              <a:rPr lang="en-US" sz="2200" b="1" dirty="0">
                <a:latin typeface="+mj-lt"/>
              </a:rPr>
              <a:t>Multi-head self-attention replaces recurrence</a:t>
            </a:r>
            <a:r>
              <a:rPr lang="en-US" sz="2200" dirty="0">
                <a:latin typeface="+mj-lt"/>
              </a:rPr>
              <a:t> with direct, parallel connections between all words, allowing the model to capture both </a:t>
            </a:r>
            <a:r>
              <a:rPr lang="en-US" sz="2200" b="1" dirty="0">
                <a:latin typeface="+mj-lt"/>
              </a:rPr>
              <a:t>syntactic and semantic relationships across any distance</a:t>
            </a:r>
            <a:endParaRPr lang="nl-BE" sz="2200" b="1" dirty="0">
              <a:latin typeface="+mj-lt"/>
            </a:endParaRPr>
          </a:p>
          <a:p>
            <a:endParaRPr lang="nl-BE" dirty="0"/>
          </a:p>
        </p:txBody>
      </p:sp>
      <p:sp>
        <p:nvSpPr>
          <p:cNvPr id="2" name="Title 1">
            <a:extLst>
              <a:ext uri="{FF2B5EF4-FFF2-40B4-BE49-F238E27FC236}">
                <a16:creationId xmlns:a16="http://schemas.microsoft.com/office/drawing/2014/main" id="{A8371EA9-C20C-8571-2169-B5D3C6B8FF8A}"/>
              </a:ext>
            </a:extLst>
          </p:cNvPr>
          <p:cNvSpPr>
            <a:spLocks noGrp="1"/>
          </p:cNvSpPr>
          <p:nvPr>
            <p:ph type="title"/>
          </p:nvPr>
        </p:nvSpPr>
        <p:spPr/>
        <p:txBody>
          <a:bodyPr/>
          <a:lstStyle/>
          <a:p>
            <a:r>
              <a:rPr lang="nl-BE" dirty="0"/>
              <a:t>Multi-Head </a:t>
            </a:r>
            <a:r>
              <a:rPr lang="nl-BE" dirty="0" err="1"/>
              <a:t>Self</a:t>
            </a:r>
            <a:r>
              <a:rPr lang="nl-BE" dirty="0"/>
              <a:t>-Attention</a:t>
            </a:r>
          </a:p>
        </p:txBody>
      </p:sp>
      <p:pic>
        <p:nvPicPr>
          <p:cNvPr id="5" name="Picture 4">
            <a:extLst>
              <a:ext uri="{FF2B5EF4-FFF2-40B4-BE49-F238E27FC236}">
                <a16:creationId xmlns:a16="http://schemas.microsoft.com/office/drawing/2014/main" id="{C045D462-9B1A-901B-3377-FE077CF5614C}"/>
              </a:ext>
            </a:extLst>
          </p:cNvPr>
          <p:cNvPicPr>
            <a:picLocks noChangeAspect="1"/>
          </p:cNvPicPr>
          <p:nvPr/>
        </p:nvPicPr>
        <p:blipFill>
          <a:blip r:embed="rId3"/>
          <a:stretch>
            <a:fillRect/>
          </a:stretch>
        </p:blipFill>
        <p:spPr>
          <a:xfrm>
            <a:off x="1133361" y="1179253"/>
            <a:ext cx="7304864" cy="4263604"/>
          </a:xfrm>
          <a:prstGeom prst="rect">
            <a:avLst/>
          </a:prstGeom>
        </p:spPr>
      </p:pic>
      <p:pic>
        <p:nvPicPr>
          <p:cNvPr id="6" name="Picture 8" descr="Image description">
            <a:extLst>
              <a:ext uri="{FF2B5EF4-FFF2-40B4-BE49-F238E27FC236}">
                <a16:creationId xmlns:a16="http://schemas.microsoft.com/office/drawing/2014/main" id="{743737EA-4EF0-AD78-805D-E194F546C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5650" y="1938078"/>
            <a:ext cx="1667911" cy="329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43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2" name="Google Shape;444;p54" descr="Diagram&#10;&#10;Description automatically generated">
            <a:extLst>
              <a:ext uri="{FF2B5EF4-FFF2-40B4-BE49-F238E27FC236}">
                <a16:creationId xmlns:a16="http://schemas.microsoft.com/office/drawing/2014/main" id="{2FF23848-16E2-F000-DCEC-597A9C507A17}"/>
              </a:ext>
            </a:extLst>
          </p:cNvPr>
          <p:cNvPicPr preferRelativeResize="0"/>
          <p:nvPr/>
        </p:nvPicPr>
        <p:blipFill rotWithShape="1">
          <a:blip r:embed="rId3">
            <a:alphaModFix/>
          </a:blip>
          <a:srcRect/>
          <a:stretch/>
        </p:blipFill>
        <p:spPr>
          <a:xfrm>
            <a:off x="7447163" y="0"/>
            <a:ext cx="4693582" cy="5348267"/>
          </a:xfrm>
          <a:prstGeom prst="rect">
            <a:avLst/>
          </a:prstGeom>
          <a:noFill/>
          <a:ln>
            <a:noFill/>
          </a:ln>
        </p:spPr>
      </p:pic>
      <p:sp>
        <p:nvSpPr>
          <p:cNvPr id="437" name="Google Shape;437;p53"/>
          <p:cNvSpPr txBox="1">
            <a:spLocks noGrp="1"/>
          </p:cNvSpPr>
          <p:nvPr>
            <p:ph type="body" idx="1"/>
          </p:nvPr>
        </p:nvSpPr>
        <p:spPr>
          <a:xfrm>
            <a:off x="515936" y="1628775"/>
            <a:ext cx="11160000" cy="4716600"/>
          </a:xfrm>
          <a:prstGeom prst="rect">
            <a:avLst/>
          </a:prstGeom>
          <a:noFill/>
          <a:ln>
            <a:noFill/>
          </a:ln>
        </p:spPr>
        <p:txBody>
          <a:bodyPr spcFirstLastPara="1" wrap="square" lIns="91425" tIns="45700" rIns="91425" bIns="45700" anchor="t" anchorCtr="0">
            <a:noAutofit/>
          </a:bodyPr>
          <a:lstStyle/>
          <a:p>
            <a:pPr marL="360000" lvl="1" indent="-360000" algn="l" rtl="0">
              <a:lnSpc>
                <a:spcPct val="90000"/>
              </a:lnSpc>
              <a:spcBef>
                <a:spcPts val="500"/>
              </a:spcBef>
              <a:spcAft>
                <a:spcPts val="0"/>
              </a:spcAft>
              <a:buClr>
                <a:schemeClr val="lt2"/>
              </a:buClr>
              <a:buSzPts val="2400"/>
              <a:buChar char="•"/>
            </a:pPr>
            <a:r>
              <a:rPr lang="en-GB" sz="2000" dirty="0">
                <a:solidFill>
                  <a:srgbClr val="222222"/>
                </a:solidFill>
                <a:latin typeface="+mj-lt"/>
              </a:rPr>
              <a:t>Transformer is an </a:t>
            </a:r>
            <a:r>
              <a:rPr lang="en-GB" sz="2000" b="1" dirty="0">
                <a:solidFill>
                  <a:srgbClr val="222222"/>
                </a:solidFill>
                <a:latin typeface="+mj-lt"/>
              </a:rPr>
              <a:t>encoder-decoder architecture</a:t>
            </a:r>
            <a:br>
              <a:rPr lang="en-GB" sz="2000" b="1" dirty="0">
                <a:solidFill>
                  <a:srgbClr val="222222"/>
                </a:solidFill>
                <a:latin typeface="+mj-lt"/>
              </a:rPr>
            </a:br>
            <a:r>
              <a:rPr lang="en-GB" sz="2000" dirty="0">
                <a:solidFill>
                  <a:srgbClr val="222222"/>
                </a:solidFill>
                <a:latin typeface="+mj-lt"/>
              </a:rPr>
              <a:t>for seq2seq tasks that no longer uses recurrent layers</a:t>
            </a:r>
            <a:br>
              <a:rPr lang="en-GB" sz="2000" dirty="0">
                <a:solidFill>
                  <a:srgbClr val="222222"/>
                </a:solidFill>
                <a:latin typeface="+mj-lt"/>
              </a:rPr>
            </a:br>
            <a:endParaRPr sz="2000" dirty="0">
              <a:solidFill>
                <a:srgbClr val="222222"/>
              </a:solidFill>
              <a:latin typeface="+mj-lt"/>
            </a:endParaRPr>
          </a:p>
          <a:p>
            <a:pPr marL="360000" lvl="1" indent="-360000" algn="l" rtl="0">
              <a:lnSpc>
                <a:spcPct val="90000"/>
              </a:lnSpc>
              <a:spcBef>
                <a:spcPts val="500"/>
              </a:spcBef>
              <a:spcAft>
                <a:spcPts val="0"/>
              </a:spcAft>
              <a:buClr>
                <a:schemeClr val="lt2"/>
              </a:buClr>
              <a:buSzPts val="2400"/>
              <a:buChar char="•"/>
            </a:pPr>
            <a:r>
              <a:rPr lang="en-GB" sz="2000" dirty="0">
                <a:solidFill>
                  <a:srgbClr val="222222"/>
                </a:solidFill>
                <a:latin typeface="+mj-lt"/>
              </a:rPr>
              <a:t>Core components are:</a:t>
            </a:r>
            <a:endParaRPr sz="2000" dirty="0">
              <a:solidFill>
                <a:srgbClr val="222222"/>
              </a:solidFill>
              <a:latin typeface="+mj-lt"/>
            </a:endParaRPr>
          </a:p>
          <a:p>
            <a:pPr marL="719999" lvl="2" indent="-359999">
              <a:spcBef>
                <a:spcPts val="700"/>
              </a:spcBef>
              <a:buSzPts val="2400"/>
            </a:pPr>
            <a:r>
              <a:rPr lang="en-US" sz="2000" b="1" dirty="0">
                <a:latin typeface="+mj-lt"/>
              </a:rPr>
              <a:t>Self-attention</a:t>
            </a:r>
            <a:r>
              <a:rPr lang="en-US" sz="2000" dirty="0">
                <a:latin typeface="+mj-lt"/>
              </a:rPr>
              <a:t> operates between source tokens </a:t>
            </a:r>
            <a:br>
              <a:rPr lang="en-US" sz="2000" dirty="0">
                <a:latin typeface="+mj-lt"/>
              </a:rPr>
            </a:br>
            <a:r>
              <a:rPr lang="en-US" sz="2000" dirty="0">
                <a:latin typeface="+mj-lt"/>
              </a:rPr>
              <a:t>(in the encoder) or between target tokens (in the</a:t>
            </a:r>
            <a:br>
              <a:rPr lang="en-US" sz="2000" dirty="0">
                <a:latin typeface="+mj-lt"/>
              </a:rPr>
            </a:br>
            <a:r>
              <a:rPr lang="en-US" sz="2000" dirty="0">
                <a:latin typeface="+mj-lt"/>
              </a:rPr>
              <a:t>decoder) to capture context and meaning for </a:t>
            </a:r>
            <a:br>
              <a:rPr lang="en-US" sz="2000" dirty="0">
                <a:latin typeface="+mj-lt"/>
              </a:rPr>
            </a:br>
            <a:r>
              <a:rPr lang="en-US" sz="2000" b="1" dirty="0">
                <a:latin typeface="+mj-lt"/>
              </a:rPr>
              <a:t>representation learning</a:t>
            </a:r>
            <a:endParaRPr lang="en-US" sz="2000" dirty="0">
              <a:latin typeface="+mj-lt"/>
            </a:endParaRPr>
          </a:p>
          <a:p>
            <a:pPr marL="719999" lvl="2" indent="-359999">
              <a:spcBef>
                <a:spcPts val="700"/>
              </a:spcBef>
              <a:buSzPts val="2400"/>
            </a:pPr>
            <a:r>
              <a:rPr lang="en-US" sz="2000" b="1" dirty="0">
                <a:latin typeface="+mj-lt"/>
              </a:rPr>
              <a:t>Feedforward layers</a:t>
            </a:r>
            <a:r>
              <a:rPr lang="en-US" sz="2000" dirty="0">
                <a:latin typeface="+mj-lt"/>
              </a:rPr>
              <a:t> process each token’s </a:t>
            </a:r>
            <a:br>
              <a:rPr lang="en-US" sz="2000" dirty="0">
                <a:latin typeface="+mj-lt"/>
              </a:rPr>
            </a:br>
            <a:r>
              <a:rPr lang="en-US" sz="2000" dirty="0">
                <a:latin typeface="+mj-lt"/>
              </a:rPr>
              <a:t>contextualized representation independently and </a:t>
            </a:r>
            <a:br>
              <a:rPr lang="en-US" sz="2000" dirty="0">
                <a:latin typeface="+mj-lt"/>
              </a:rPr>
            </a:br>
            <a:r>
              <a:rPr lang="en-US" sz="2000" dirty="0">
                <a:latin typeface="+mj-lt"/>
              </a:rPr>
              <a:t>refine and update its meaning using the model’s </a:t>
            </a:r>
            <a:br>
              <a:rPr lang="en-US" sz="2000" dirty="0">
                <a:latin typeface="+mj-lt"/>
              </a:rPr>
            </a:br>
            <a:r>
              <a:rPr lang="en-US" sz="2000" dirty="0">
                <a:latin typeface="+mj-lt"/>
              </a:rPr>
              <a:t>learned general linguistic knowledge</a:t>
            </a:r>
          </a:p>
          <a:p>
            <a:pPr marL="719999" lvl="2" indent="-359999">
              <a:spcBef>
                <a:spcPts val="700"/>
              </a:spcBef>
              <a:buSzPts val="2400"/>
            </a:pPr>
            <a:r>
              <a:rPr lang="en-US" sz="2000" b="1" dirty="0">
                <a:latin typeface="+mj-lt"/>
              </a:rPr>
              <a:t>Cross-attention</a:t>
            </a:r>
            <a:r>
              <a:rPr lang="en-US" sz="2000" dirty="0">
                <a:latin typeface="+mj-lt"/>
              </a:rPr>
              <a:t> operates between each target token and all source tokens to align input and output sequences for </a:t>
            </a:r>
            <a:r>
              <a:rPr lang="en-US" sz="2000" b="1" dirty="0">
                <a:latin typeface="+mj-lt"/>
              </a:rPr>
              <a:t>task learning</a:t>
            </a:r>
            <a:endParaRPr lang="en-US" sz="2000" dirty="0">
              <a:latin typeface="+mj-lt"/>
            </a:endParaRPr>
          </a:p>
        </p:txBody>
      </p:sp>
      <p:sp>
        <p:nvSpPr>
          <p:cNvPr id="438" name="Google Shape;438;p53"/>
          <p:cNvSpPr txBox="1">
            <a:spLocks noGrp="1"/>
          </p:cNvSpPr>
          <p:nvPr>
            <p:ph type="title"/>
          </p:nvPr>
        </p:nvSpPr>
        <p:spPr>
          <a:xfrm>
            <a:off x="720000" y="450000"/>
            <a:ext cx="10753200" cy="41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1171B"/>
              </a:buClr>
              <a:buSzPts val="3100"/>
              <a:buFont typeface="Century Gothic"/>
              <a:buNone/>
            </a:pPr>
            <a:r>
              <a:rPr lang="en-GB" dirty="0"/>
              <a:t>Transformer Architecture</a:t>
            </a:r>
            <a:endParaRPr b="1" dirty="0">
              <a:solidFill>
                <a:schemeClr val="lt2"/>
              </a:solidFill>
              <a:latin typeface="Century Gothic"/>
              <a:ea typeface="Century Gothic"/>
              <a:cs typeface="Century Gothic"/>
              <a:sym typeface="Century Gothic"/>
            </a:endParaRPr>
          </a:p>
        </p:txBody>
      </p:sp>
      <p:sp>
        <p:nvSpPr>
          <p:cNvPr id="439" name="Google Shape;439;p53"/>
          <p:cNvSpPr txBox="1">
            <a:spLocks noGrp="1"/>
          </p:cNvSpPr>
          <p:nvPr>
            <p:ph type="sldNum" idx="12"/>
          </p:nvPr>
        </p:nvSpPr>
        <p:spPr>
          <a:xfrm>
            <a:off x="11409045" y="6333134"/>
            <a:ext cx="731700" cy="292500"/>
          </a:xfrm>
          <a:prstGeom prst="rect">
            <a:avLst/>
          </a:prstGeom>
        </p:spPr>
        <p:txBody>
          <a:bodyPr spcFirstLastPara="1" wrap="square" lIns="91425" tIns="45700" rIns="0" bIns="45700" anchor="t" anchorCtr="0">
            <a:sp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4AA5A-D616-471A-B8C7-7CF6F028EFF2}">
  <ds:schemaRefs>
    <ds:schemaRef ds:uri="http://schemas.microsoft.com/sharepoint/v3/contenttype/forms"/>
  </ds:schemaRefs>
</ds:datastoreItem>
</file>

<file path=customXml/itemProps2.xml><?xml version="1.0" encoding="utf-8"?>
<ds:datastoreItem xmlns:ds="http://schemas.openxmlformats.org/officeDocument/2006/customXml" ds:itemID="{B8B92E74-0DAA-4211-914A-CE18DD5C2D9B}">
  <ds:schemaRefs>
    <ds:schemaRef ds:uri="http://purl.org/dc/dcmitype/"/>
    <ds:schemaRef ds:uri="http://purl.org/dc/elements/1.1/"/>
    <ds:schemaRef ds:uri="http://www.w3.org/XML/1998/namespace"/>
    <ds:schemaRef ds:uri="http://purl.org/dc/terms/"/>
    <ds:schemaRef ds:uri="254ef4c1-7c04-4bd8-aace-2dac36451d1b"/>
    <ds:schemaRef ds:uri="http://schemas.microsoft.com/office/2006/documentManagement/types"/>
    <ds:schemaRef ds:uri="1946ab53-a53d-4984-8df3-e4b9666a144b"/>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50814</TotalTime>
  <Words>6495</Words>
  <Application>Microsoft Office PowerPoint</Application>
  <PresentationFormat>Widescreen</PresentationFormat>
  <Paragraphs>698</Paragraphs>
  <Slides>53</Slides>
  <Notes>50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53</vt:i4>
      </vt:variant>
    </vt:vector>
  </HeadingPairs>
  <TitlesOfParts>
    <vt:vector size="61" baseType="lpstr">
      <vt:lpstr>Arial</vt:lpstr>
      <vt:lpstr>Calibri</vt:lpstr>
      <vt:lpstr>Century Gothic</vt:lpstr>
      <vt:lpstr>Twentieth Century</vt:lpstr>
      <vt:lpstr>Wingdings 3</vt:lpstr>
      <vt:lpstr>WIT</vt:lpstr>
      <vt:lpstr>ORANJE</vt:lpstr>
      <vt:lpstr>BLAUW</vt:lpstr>
      <vt:lpstr>NLP Demos</vt:lpstr>
      <vt:lpstr>PowerPoint Presentation</vt:lpstr>
      <vt:lpstr>Encoder-Decoder for Seq2Seq</vt:lpstr>
      <vt:lpstr>Bottleneck in Seq2Seq without Attention</vt:lpstr>
      <vt:lpstr>Seq2seq with Attention</vt:lpstr>
      <vt:lpstr>From Cross-Attention to Self-Attention</vt:lpstr>
      <vt:lpstr>Self-Attention</vt:lpstr>
      <vt:lpstr>Multi-Head Self-Attention</vt:lpstr>
      <vt:lpstr>Transformer Architecture</vt:lpstr>
      <vt:lpstr>Three types of Transformer LLMs</vt:lpstr>
      <vt:lpstr>Pre-training vs Fine-Tuning vs In-Context Learning</vt:lpstr>
      <vt:lpstr>RLHF Reinforcement Learning from Human Feedback</vt:lpstr>
      <vt:lpstr>Deep Learning</vt:lpstr>
      <vt:lpstr>Lesson Goals</vt:lpstr>
      <vt:lpstr>PowerPoint Presentation</vt:lpstr>
      <vt:lpstr>Connecting Vision and Language</vt:lpstr>
      <vt:lpstr>Connecting Vision and Language</vt:lpstr>
      <vt:lpstr>Connecting Vision and Language</vt:lpstr>
      <vt:lpstr>PowerPoint Presentation</vt:lpstr>
      <vt:lpstr>Words vs. Visual Words</vt:lpstr>
      <vt:lpstr>Words vs. Visual Words</vt:lpstr>
      <vt:lpstr>Vision Transformers (ViT) Patches, Position Embeddings, CLS token</vt:lpstr>
      <vt:lpstr>Vision Transformers (ViTs) Architecture</vt:lpstr>
      <vt:lpstr>Vision Transformers (ViTs) Architecture</vt:lpstr>
      <vt:lpstr>Vision Transformers (ViTs) Training and Performance</vt:lpstr>
      <vt:lpstr>PowerPoint Presentation</vt:lpstr>
      <vt:lpstr>Multimodal Transformers</vt:lpstr>
      <vt:lpstr>Multimodal Transformers</vt:lpstr>
      <vt:lpstr>Multimodal Representation Learning</vt:lpstr>
      <vt:lpstr>Cross-modal Retrieval</vt:lpstr>
      <vt:lpstr>ViLBERT Vision-and-Language BERT</vt:lpstr>
      <vt:lpstr>ViLBERT Input</vt:lpstr>
      <vt:lpstr>ViLBERT Architecture</vt:lpstr>
      <vt:lpstr>ViLBERT Architecture</vt:lpstr>
      <vt:lpstr>ViLBERT Two pretraining objectives</vt:lpstr>
      <vt:lpstr>ViLBERT Pretraining and finetuning</vt:lpstr>
      <vt:lpstr>VisualBERT</vt:lpstr>
      <vt:lpstr>VisualBERT Architecture and Pretraining objectives</vt:lpstr>
      <vt:lpstr>Conceptual Captions Dataset</vt:lpstr>
      <vt:lpstr>Conceptual Captions Dataset</vt:lpstr>
      <vt:lpstr>CLIP Contrastive Language-Image Pretraining</vt:lpstr>
      <vt:lpstr>CLIP Dual-encoder</vt:lpstr>
      <vt:lpstr>CLIP Contrastive pretraining</vt:lpstr>
      <vt:lpstr>CLIP Contrastive pretraining and Zero-shot prediction</vt:lpstr>
      <vt:lpstr>WebImageText Dataset</vt:lpstr>
      <vt:lpstr>BLIP Bootstrapping Language–Image Pretraining</vt:lpstr>
      <vt:lpstr>BLIP Architecture</vt:lpstr>
      <vt:lpstr>BLIP Architecture</vt:lpstr>
      <vt:lpstr>BLIP Pretraining objectives</vt:lpstr>
      <vt:lpstr>BLIP-2</vt:lpstr>
      <vt:lpstr>PowerPoint Presentation</vt:lpstr>
      <vt:lpstr>Exam info (more information will be published on Canvas)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Katrien Laenen</cp:lastModifiedBy>
  <cp:revision>3</cp:revision>
  <cp:lastPrinted>2023-01-03T10:29:33Z</cp:lastPrinted>
  <dcterms:created xsi:type="dcterms:W3CDTF">2022-09-05T06:43:33Z</dcterms:created>
  <dcterms:modified xsi:type="dcterms:W3CDTF">2025-12-11T18:49:57Z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